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5"/>
  </p:notesMasterIdLst>
  <p:sldIdLst>
    <p:sldId id="256" r:id="rId2"/>
    <p:sldId id="257" r:id="rId3"/>
    <p:sldId id="258" r:id="rId4"/>
    <p:sldId id="259" r:id="rId5"/>
    <p:sldId id="312" r:id="rId6"/>
    <p:sldId id="260" r:id="rId7"/>
    <p:sldId id="261" r:id="rId8"/>
    <p:sldId id="262" r:id="rId9"/>
    <p:sldId id="313"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314" r:id="rId38"/>
    <p:sldId id="290" r:id="rId39"/>
    <p:sldId id="291" r:id="rId40"/>
    <p:sldId id="292" r:id="rId41"/>
    <p:sldId id="315" r:id="rId42"/>
    <p:sldId id="293" r:id="rId43"/>
    <p:sldId id="316" r:id="rId44"/>
    <p:sldId id="294" r:id="rId45"/>
    <p:sldId id="295" r:id="rId46"/>
    <p:sldId id="296" r:id="rId47"/>
    <p:sldId id="317" r:id="rId48"/>
    <p:sldId id="297" r:id="rId49"/>
    <p:sldId id="298" r:id="rId50"/>
    <p:sldId id="31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Lst>
  <p:sldSz cx="12192000" cy="6858000"/>
  <p:notesSz cx="6858000" cy="9144000"/>
  <p:embeddedFontLst>
    <p:embeddedFont>
      <p:font typeface="Georgia" panose="02040502050405020303" pitchFamily="18" charset="0"/>
      <p:regular r:id="rId66"/>
      <p:bold r:id="rId67"/>
      <p:italic r:id="rId68"/>
      <p:boldItalic r:id="rId69"/>
    </p:embeddedFont>
    <p:embeddedFont>
      <p:font typeface="Palatino Linotype" panose="02040502050505030304" pitchFamily="18" charset="0"/>
      <p:regular r:id="rId70"/>
      <p:bold r:id="rId71"/>
      <p:italic r:id="rId72"/>
      <p:boldItalic r:id="rId73"/>
    </p:embeddedFont>
    <p:embeddedFont>
      <p:font typeface="Verdana" panose="020B0604030504040204" pitchFamily="34"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40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3.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9.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4.fntdata"/><Relationship Id="rId77"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7.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037dfd1149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037dfd1149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037dfd1149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037dfd1149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037dfd1149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037dfd1149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037dfd1149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037dfd1149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037dfd1149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037dfd1149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037dfd1149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037dfd1149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037dfd1149_1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1037dfd1149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037dfd1149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037dfd1149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037dfd1149_1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037dfd1149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037dfd1149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1037dfd1149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037dfd1149_1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037dfd1149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037dfd1149_1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037dfd1149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037dfd1149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037dfd1149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037dfd1149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037dfd1149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037dfd1149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037dfd1149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037dfd1149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037dfd1149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037dfd1149_1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1037dfd1149_1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037dfd1149_1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037dfd1149_1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037dfd1149_1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037dfd1149_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037dfd1149_1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037dfd1149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037dfd1149_1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1037dfd1149_1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037dfd1149_1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1037dfd1149_1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037dfd1149_1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037dfd1149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037dfd1149_1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037dfd1149_1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037dfd1149_1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037dfd1149_1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3" name="Google Shape;35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04965c25ac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104965c25ac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04965c25ac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04965c25ac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2" name="Google Shape;37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fc04aca69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gfc04aca69c_0_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fc04aca69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8" name="Google Shape;388;gfc04aca69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fc04aca69c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5" name="Google Shape;395;gfc04aca69c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2" name="Google Shape;40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1037dfd114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9" name="Google Shape;409;g1037dfd114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7" name="Google Shape;41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3" name="Google Shape;42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2" name="Google Shape;43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fc04aca69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8" name="Google Shape;438;gfc04aca69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4" name="Google Shape;44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0" name="Google Shape;45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039158fcd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1039158fcd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039158fcd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1039158fcd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1039158fcdd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1039158fcdd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39158fcdd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039158fcd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1039158fcd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1039158fcd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3" name="Google Shape;49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9" name="Google Shape;499;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04965c25a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04965c25ac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04965c25ac_1_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04965c25ac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037dfd1149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037dfd1149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p:nvPr/>
        </p:nvSpPr>
        <p:spPr>
          <a:xfrm>
            <a:off x="1007533" y="0"/>
            <a:ext cx="7934348" cy="6858000"/>
          </a:xfrm>
          <a:prstGeom prst="rect">
            <a:avLst/>
          </a:prstGeom>
          <a:solidFill>
            <a:schemeClr val="dk2">
              <a:alpha val="9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941881" y="0"/>
            <a:ext cx="27432" cy="6858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txBox="1">
            <a:spLocks noGrp="1"/>
          </p:cNvSpPr>
          <p:nvPr>
            <p:ph type="ctrTitle"/>
          </p:nvPr>
        </p:nvSpPr>
        <p:spPr>
          <a:xfrm>
            <a:off x="2611808" y="3428998"/>
            <a:ext cx="5518066" cy="2268559"/>
          </a:xfrm>
          <a:prstGeom prst="rect">
            <a:avLst/>
          </a:prstGeom>
          <a:noFill/>
          <a:ln>
            <a:noFill/>
          </a:ln>
        </p:spPr>
        <p:txBody>
          <a:bodyPr spcFirstLastPara="1" wrap="square" lIns="91425" tIns="45700" rIns="91425" bIns="45700" anchor="t" anchorCtr="0">
            <a:normAutofit/>
          </a:bodyPr>
          <a:lstStyle>
            <a:lvl1pPr lvl="0" algn="r">
              <a:lnSpc>
                <a:spcPct val="90000"/>
              </a:lnSpc>
              <a:spcBef>
                <a:spcPts val="0"/>
              </a:spcBef>
              <a:spcAft>
                <a:spcPts val="0"/>
              </a:spcAft>
              <a:buClr>
                <a:schemeClr val="lt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
          <p:cNvSpPr txBox="1">
            <a:spLocks noGrp="1"/>
          </p:cNvSpPr>
          <p:nvPr>
            <p:ph type="subTitle" idx="1"/>
          </p:nvPr>
        </p:nvSpPr>
        <p:spPr>
          <a:xfrm>
            <a:off x="2772274" y="2268786"/>
            <a:ext cx="5357600" cy="1160213"/>
          </a:xfrm>
          <a:prstGeom prst="rect">
            <a:avLst/>
          </a:prstGeom>
          <a:noFill/>
          <a:ln>
            <a:noFill/>
          </a:ln>
        </p:spPr>
        <p:txBody>
          <a:bodyPr spcFirstLastPara="1" wrap="square" lIns="91425" tIns="0" rIns="91425" bIns="45700" anchor="b" anchorCtr="0">
            <a:normAutofit/>
          </a:bodyPr>
          <a:lstStyle>
            <a:lvl1pPr lvl="0" algn="r">
              <a:lnSpc>
                <a:spcPct val="120000"/>
              </a:lnSpc>
              <a:spcBef>
                <a:spcPts val="500"/>
              </a:spcBef>
              <a:spcAft>
                <a:spcPts val="0"/>
              </a:spcAft>
              <a:buSzPts val="1620"/>
              <a:buNone/>
              <a:defRPr sz="1800" b="0">
                <a:solidFill>
                  <a:schemeClr val="lt1"/>
                </a:solidFill>
              </a:defRPr>
            </a:lvl1pPr>
            <a:lvl2pPr lvl="1" algn="ctr">
              <a:lnSpc>
                <a:spcPct val="120000"/>
              </a:lnSpc>
              <a:spcBef>
                <a:spcPts val="600"/>
              </a:spcBef>
              <a:spcAft>
                <a:spcPts val="0"/>
              </a:spcAft>
              <a:buSzPts val="1620"/>
              <a:buNone/>
              <a:defRPr sz="1800"/>
            </a:lvl2pPr>
            <a:lvl3pPr lvl="2" algn="ctr">
              <a:lnSpc>
                <a:spcPct val="120000"/>
              </a:lnSpc>
              <a:spcBef>
                <a:spcPts val="600"/>
              </a:spcBef>
              <a:spcAft>
                <a:spcPts val="0"/>
              </a:spcAft>
              <a:buSzPts val="1620"/>
              <a:buNone/>
              <a:defRPr sz="1800"/>
            </a:lvl3pPr>
            <a:lvl4pPr lvl="3" algn="ctr">
              <a:lnSpc>
                <a:spcPct val="120000"/>
              </a:lnSpc>
              <a:spcBef>
                <a:spcPts val="600"/>
              </a:spcBef>
              <a:spcAft>
                <a:spcPts val="0"/>
              </a:spcAft>
              <a:buSzPts val="1440"/>
              <a:buNone/>
              <a:defRPr sz="1600"/>
            </a:lvl4pPr>
            <a:lvl5pPr lvl="4" algn="ctr">
              <a:lnSpc>
                <a:spcPct val="120000"/>
              </a:lnSpc>
              <a:spcBef>
                <a:spcPts val="600"/>
              </a:spcBef>
              <a:spcAft>
                <a:spcPts val="0"/>
              </a:spcAft>
              <a:buSzPts val="1440"/>
              <a:buNone/>
              <a:defRPr sz="1600"/>
            </a:lvl5pPr>
            <a:lvl6pPr lvl="5" algn="ctr">
              <a:lnSpc>
                <a:spcPct val="120000"/>
              </a:lnSpc>
              <a:spcBef>
                <a:spcPts val="600"/>
              </a:spcBef>
              <a:spcAft>
                <a:spcPts val="0"/>
              </a:spcAft>
              <a:buSzPts val="1440"/>
              <a:buNone/>
              <a:defRPr sz="1600"/>
            </a:lvl6pPr>
            <a:lvl7pPr lvl="6" algn="ctr">
              <a:lnSpc>
                <a:spcPct val="120000"/>
              </a:lnSpc>
              <a:spcBef>
                <a:spcPts val="600"/>
              </a:spcBef>
              <a:spcAft>
                <a:spcPts val="0"/>
              </a:spcAft>
              <a:buSzPts val="1440"/>
              <a:buNone/>
              <a:defRPr sz="1600"/>
            </a:lvl7pPr>
            <a:lvl8pPr lvl="7" algn="ctr">
              <a:lnSpc>
                <a:spcPct val="120000"/>
              </a:lnSpc>
              <a:spcBef>
                <a:spcPts val="600"/>
              </a:spcBef>
              <a:spcAft>
                <a:spcPts val="0"/>
              </a:spcAft>
              <a:buSzPts val="1440"/>
              <a:buNone/>
              <a:defRPr sz="1600"/>
            </a:lvl8pPr>
            <a:lvl9pPr lvl="8" algn="ctr">
              <a:lnSpc>
                <a:spcPct val="120000"/>
              </a:lnSpc>
              <a:spcBef>
                <a:spcPts val="600"/>
              </a:spcBef>
              <a:spcAft>
                <a:spcPts val="600"/>
              </a:spcAft>
              <a:buSzPts val="1440"/>
              <a:buNone/>
              <a:defRPr sz="1600"/>
            </a:lvl9pPr>
          </a:lstStyle>
          <a:p>
            <a:endParaRPr/>
          </a:p>
        </p:txBody>
      </p:sp>
      <p:sp>
        <p:nvSpPr>
          <p:cNvPr id="20" name="Google Shape;20;p2"/>
          <p:cNvSpPr txBox="1">
            <a:spLocks noGrp="1"/>
          </p:cNvSpPr>
          <p:nvPr>
            <p:ph type="dt" idx="10"/>
          </p:nvPr>
        </p:nvSpPr>
        <p:spPr>
          <a:xfrm rot="5400000">
            <a:off x="-810065" y="5270604"/>
            <a:ext cx="2662729" cy="182880"/>
          </a:xfrm>
          <a:prstGeom prst="rect">
            <a:avLst/>
          </a:prstGeom>
          <a:noFill/>
          <a:ln>
            <a:noFill/>
          </a:ln>
        </p:spPr>
        <p:txBody>
          <a:bodyPr spcFirstLastPara="1" wrap="square" lIns="91425" tIns="18275"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txBox="1">
            <a:spLocks noGrp="1"/>
          </p:cNvSpPr>
          <p:nvPr>
            <p:ph type="ftr" idx="11"/>
          </p:nvPr>
        </p:nvSpPr>
        <p:spPr>
          <a:xfrm rot="5400000">
            <a:off x="-2237130" y="3661144"/>
            <a:ext cx="5885352" cy="179176"/>
          </a:xfrm>
          <a:prstGeom prst="rect">
            <a:avLst/>
          </a:prstGeom>
          <a:noFill/>
          <a:ln>
            <a:noFill/>
          </a:ln>
        </p:spPr>
        <p:txBody>
          <a:bodyPr spcFirstLastPara="1" wrap="square" lIns="91425" tIns="45700" rIns="91425" bIns="18275"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sldNum" idx="12"/>
          </p:nvPr>
        </p:nvSpPr>
        <p:spPr>
          <a:xfrm>
            <a:off x="158407" y="164592"/>
            <a:ext cx="636727" cy="322851"/>
          </a:xfrm>
          <a:prstGeom prst="rect">
            <a:avLst/>
          </a:prstGeom>
          <a:noFill/>
          <a:ln>
            <a:noFill/>
          </a:ln>
        </p:spPr>
        <p:txBody>
          <a:bodyPr spcFirstLastPara="1" wrap="square" lIns="91425" tIns="45700" rIns="457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 name="Google Shape;23;p2"/>
          <p:cNvSpPr txBox="1"/>
          <p:nvPr/>
        </p:nvSpPr>
        <p:spPr>
          <a:xfrm>
            <a:off x="2191282" y="3262852"/>
            <a:ext cx="415636"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400" b="0" i="0" u="none" strike="noStrike" cap="none">
                <a:solidFill>
                  <a:schemeClr val="accent6"/>
                </a:solidFill>
                <a:latin typeface="Noto Sans Symbols"/>
                <a:ea typeface="Noto Sans Symbols"/>
                <a:cs typeface="Noto Sans Symbols"/>
                <a:sym typeface="Noto Sans Symbols"/>
              </a:rPr>
              <a:t>◤</a:t>
            </a:r>
            <a:endParaRPr sz="2400" b="0" i="0" u="none" strike="noStrike" cap="none">
              <a:solidFill>
                <a:schemeClr val="accent6"/>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8"/>
        <p:cNvGrpSpPr/>
        <p:nvPr/>
      </p:nvGrpSpPr>
      <p:grpSpPr>
        <a:xfrm>
          <a:off x="0" y="0"/>
          <a:ext cx="0" cy="0"/>
          <a:chOff x="0" y="0"/>
          <a:chExt cx="0" cy="0"/>
        </a:xfrm>
      </p:grpSpPr>
      <p:sp>
        <p:nvSpPr>
          <p:cNvPr id="99" name="Google Shape;99;p11"/>
          <p:cNvSpPr/>
          <p:nvPr/>
        </p:nvSpPr>
        <p:spPr>
          <a:xfrm>
            <a:off x="1004479" y="0"/>
            <a:ext cx="10372316" cy="6858000"/>
          </a:xfrm>
          <a:prstGeom prst="rect">
            <a:avLst/>
          </a:prstGeom>
          <a:solidFill>
            <a:schemeClr val="dk2">
              <a:alpha val="9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1"/>
          <p:cNvSpPr/>
          <p:nvPr/>
        </p:nvSpPr>
        <p:spPr>
          <a:xfrm>
            <a:off x="11377328" y="0"/>
            <a:ext cx="27432" cy="6858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1"/>
          <p:cNvSpPr txBox="1"/>
          <p:nvPr/>
        </p:nvSpPr>
        <p:spPr>
          <a:xfrm>
            <a:off x="2194236" y="641225"/>
            <a:ext cx="415636" cy="3693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800">
                <a:solidFill>
                  <a:schemeClr val="accent6"/>
                </a:solidFill>
                <a:latin typeface="Noto Sans Symbols"/>
                <a:ea typeface="Noto Sans Symbols"/>
                <a:cs typeface="Noto Sans Symbols"/>
                <a:sym typeface="Noto Sans Symbols"/>
              </a:rPr>
              <a:t>◤</a:t>
            </a:r>
            <a:endParaRPr sz="1000">
              <a:solidFill>
                <a:schemeClr val="accent6"/>
              </a:solidFill>
              <a:latin typeface="Arial"/>
              <a:ea typeface="Arial"/>
              <a:cs typeface="Arial"/>
              <a:sym typeface="Arial"/>
            </a:endParaRPr>
          </a:p>
        </p:txBody>
      </p:sp>
      <p:sp>
        <p:nvSpPr>
          <p:cNvPr id="102" name="Google Shape;102;p11"/>
          <p:cNvSpPr txBox="1">
            <a:spLocks noGrp="1"/>
          </p:cNvSpPr>
          <p:nvPr>
            <p:ph type="title"/>
          </p:nvPr>
        </p:nvSpPr>
        <p:spPr>
          <a:xfrm>
            <a:off x="2611808" y="808056"/>
            <a:ext cx="7954091" cy="1077229"/>
          </a:xfrm>
          <a:prstGeom prst="rect">
            <a:avLst/>
          </a:prstGeom>
          <a:noFill/>
          <a:ln>
            <a:noFill/>
          </a:ln>
        </p:spPr>
        <p:txBody>
          <a:bodyPr spcFirstLastPara="1" wrap="square" lIns="91425" tIns="45700" rIns="91425" bIns="45700" anchor="t" anchorCtr="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 name="Google Shape;103;p11"/>
          <p:cNvSpPr txBox="1">
            <a:spLocks noGrp="1"/>
          </p:cNvSpPr>
          <p:nvPr>
            <p:ph type="body" idx="1"/>
          </p:nvPr>
        </p:nvSpPr>
        <p:spPr>
          <a:xfrm rot="5400000">
            <a:off x="4672955" y="152760"/>
            <a:ext cx="3997828" cy="7796540"/>
          </a:xfrm>
          <a:prstGeom prst="rect">
            <a:avLst/>
          </a:prstGeom>
          <a:noFill/>
          <a:ln>
            <a:noFill/>
          </a:ln>
        </p:spPr>
        <p:txBody>
          <a:bodyPr spcFirstLastPara="1" wrap="square" lIns="91425" tIns="45700" rIns="91425" bIns="45700" anchor="t" anchorCtr="0">
            <a:normAutofit/>
          </a:bodyPr>
          <a:lstStyle>
            <a:lvl1pPr marL="457200" lvl="0" indent="-331470" algn="l">
              <a:lnSpc>
                <a:spcPct val="120000"/>
              </a:lnSpc>
              <a:spcBef>
                <a:spcPts val="500"/>
              </a:spcBef>
              <a:spcAft>
                <a:spcPts val="0"/>
              </a:spcAft>
              <a:buSzPts val="1620"/>
              <a:buChar char="▪"/>
              <a:defRPr/>
            </a:lvl1pPr>
            <a:lvl2pPr marL="914400" lvl="1" indent="-331469" algn="l">
              <a:lnSpc>
                <a:spcPct val="120000"/>
              </a:lnSpc>
              <a:spcBef>
                <a:spcPts val="600"/>
              </a:spcBef>
              <a:spcAft>
                <a:spcPts val="0"/>
              </a:spcAft>
              <a:buSzPts val="1620"/>
              <a:buChar char="▪"/>
              <a:defRPr/>
            </a:lvl2pPr>
            <a:lvl3pPr marL="1371600" lvl="2" indent="-331469" algn="l">
              <a:lnSpc>
                <a:spcPct val="120000"/>
              </a:lnSpc>
              <a:spcBef>
                <a:spcPts val="600"/>
              </a:spcBef>
              <a:spcAft>
                <a:spcPts val="0"/>
              </a:spcAft>
              <a:buSzPts val="1620"/>
              <a:buChar char="▪"/>
              <a:defRPr/>
            </a:lvl3pPr>
            <a:lvl4pPr marL="1828800" lvl="3" indent="-331469" algn="l">
              <a:lnSpc>
                <a:spcPct val="120000"/>
              </a:lnSpc>
              <a:spcBef>
                <a:spcPts val="600"/>
              </a:spcBef>
              <a:spcAft>
                <a:spcPts val="0"/>
              </a:spcAft>
              <a:buSzPts val="1620"/>
              <a:buChar char="▪"/>
              <a:defRPr/>
            </a:lvl4pPr>
            <a:lvl5pPr marL="2286000" lvl="4" indent="-331470" algn="l">
              <a:lnSpc>
                <a:spcPct val="120000"/>
              </a:lnSpc>
              <a:spcBef>
                <a:spcPts val="600"/>
              </a:spcBef>
              <a:spcAft>
                <a:spcPts val="0"/>
              </a:spcAft>
              <a:buSzPts val="1620"/>
              <a:buChar char="▪"/>
              <a:defRPr/>
            </a:lvl5pPr>
            <a:lvl6pPr marL="2743200" lvl="5" indent="-331470" algn="l">
              <a:lnSpc>
                <a:spcPct val="120000"/>
              </a:lnSpc>
              <a:spcBef>
                <a:spcPts val="600"/>
              </a:spcBef>
              <a:spcAft>
                <a:spcPts val="0"/>
              </a:spcAft>
              <a:buSzPts val="1620"/>
              <a:buChar char="▪"/>
              <a:defRPr/>
            </a:lvl6pPr>
            <a:lvl7pPr marL="3200400" lvl="6" indent="-331470" algn="l">
              <a:lnSpc>
                <a:spcPct val="120000"/>
              </a:lnSpc>
              <a:spcBef>
                <a:spcPts val="600"/>
              </a:spcBef>
              <a:spcAft>
                <a:spcPts val="0"/>
              </a:spcAft>
              <a:buSzPts val="1620"/>
              <a:buChar char="▪"/>
              <a:defRPr/>
            </a:lvl7pPr>
            <a:lvl8pPr marL="3657600" lvl="7" indent="-331470" algn="l">
              <a:lnSpc>
                <a:spcPct val="120000"/>
              </a:lnSpc>
              <a:spcBef>
                <a:spcPts val="600"/>
              </a:spcBef>
              <a:spcAft>
                <a:spcPts val="0"/>
              </a:spcAft>
              <a:buSzPts val="1620"/>
              <a:buChar char="▪"/>
              <a:defRPr/>
            </a:lvl8pPr>
            <a:lvl9pPr marL="4114800" lvl="8" indent="-331470" algn="l">
              <a:lnSpc>
                <a:spcPct val="120000"/>
              </a:lnSpc>
              <a:spcBef>
                <a:spcPts val="600"/>
              </a:spcBef>
              <a:spcAft>
                <a:spcPts val="600"/>
              </a:spcAft>
              <a:buSzPts val="1620"/>
              <a:buChar char="▪"/>
              <a:defRPr/>
            </a:lvl9pPr>
          </a:lstStyle>
          <a:p>
            <a:endParaRPr/>
          </a:p>
        </p:txBody>
      </p:sp>
      <p:sp>
        <p:nvSpPr>
          <p:cNvPr id="104" name="Google Shape;104;p11"/>
          <p:cNvSpPr txBox="1">
            <a:spLocks noGrp="1"/>
          </p:cNvSpPr>
          <p:nvPr>
            <p:ph type="dt" idx="10"/>
          </p:nvPr>
        </p:nvSpPr>
        <p:spPr>
          <a:xfrm rot="5400000">
            <a:off x="-810065" y="5270604"/>
            <a:ext cx="2662729" cy="182880"/>
          </a:xfrm>
          <a:prstGeom prst="rect">
            <a:avLst/>
          </a:prstGeom>
          <a:noFill/>
          <a:ln>
            <a:noFill/>
          </a:ln>
        </p:spPr>
        <p:txBody>
          <a:bodyPr spcFirstLastPara="1" wrap="square" lIns="91425" tIns="18275"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11"/>
          <p:cNvSpPr txBox="1">
            <a:spLocks noGrp="1"/>
          </p:cNvSpPr>
          <p:nvPr>
            <p:ph type="ftr" idx="11"/>
          </p:nvPr>
        </p:nvSpPr>
        <p:spPr>
          <a:xfrm rot="5400000">
            <a:off x="-2237130" y="3661144"/>
            <a:ext cx="5885352" cy="179176"/>
          </a:xfrm>
          <a:prstGeom prst="rect">
            <a:avLst/>
          </a:prstGeom>
          <a:noFill/>
          <a:ln>
            <a:noFill/>
          </a:ln>
        </p:spPr>
        <p:txBody>
          <a:bodyPr spcFirstLastPara="1" wrap="square" lIns="91425" tIns="45700" rIns="91425" bIns="18275"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11"/>
          <p:cNvSpPr txBox="1">
            <a:spLocks noGrp="1"/>
          </p:cNvSpPr>
          <p:nvPr>
            <p:ph type="sldNum" idx="12"/>
          </p:nvPr>
        </p:nvSpPr>
        <p:spPr>
          <a:xfrm>
            <a:off x="158407" y="164592"/>
            <a:ext cx="636727" cy="322851"/>
          </a:xfrm>
          <a:prstGeom prst="rect">
            <a:avLst/>
          </a:prstGeom>
          <a:noFill/>
          <a:ln>
            <a:noFill/>
          </a:ln>
        </p:spPr>
        <p:txBody>
          <a:bodyPr spcFirstLastPara="1" wrap="square" lIns="91425" tIns="45700" rIns="457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07"/>
        <p:cNvGrpSpPr/>
        <p:nvPr/>
      </p:nvGrpSpPr>
      <p:grpSpPr>
        <a:xfrm>
          <a:off x="0" y="0"/>
          <a:ext cx="0" cy="0"/>
          <a:chOff x="0" y="0"/>
          <a:chExt cx="0" cy="0"/>
        </a:xfrm>
      </p:grpSpPr>
      <p:sp>
        <p:nvSpPr>
          <p:cNvPr id="108" name="Google Shape;108;p12"/>
          <p:cNvSpPr/>
          <p:nvPr/>
        </p:nvSpPr>
        <p:spPr>
          <a:xfrm>
            <a:off x="1004479" y="0"/>
            <a:ext cx="10372316" cy="6858000"/>
          </a:xfrm>
          <a:prstGeom prst="rect">
            <a:avLst/>
          </a:prstGeom>
          <a:solidFill>
            <a:schemeClr val="dk2">
              <a:alpha val="9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2"/>
          <p:cNvSpPr/>
          <p:nvPr/>
        </p:nvSpPr>
        <p:spPr>
          <a:xfrm>
            <a:off x="11377328" y="0"/>
            <a:ext cx="27432" cy="6858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2"/>
          <p:cNvSpPr txBox="1"/>
          <p:nvPr/>
        </p:nvSpPr>
        <p:spPr>
          <a:xfrm rot="5400000">
            <a:off x="10337141" y="416061"/>
            <a:ext cx="415636" cy="3693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800">
                <a:solidFill>
                  <a:schemeClr val="accent6"/>
                </a:solidFill>
                <a:latin typeface="Noto Sans Symbols"/>
                <a:ea typeface="Noto Sans Symbols"/>
                <a:cs typeface="Noto Sans Symbols"/>
                <a:sym typeface="Noto Sans Symbols"/>
              </a:rPr>
              <a:t>◤</a:t>
            </a:r>
            <a:endParaRPr sz="1000">
              <a:solidFill>
                <a:schemeClr val="accent6"/>
              </a:solidFill>
              <a:latin typeface="Arial"/>
              <a:ea typeface="Arial"/>
              <a:cs typeface="Arial"/>
              <a:sym typeface="Arial"/>
            </a:endParaRPr>
          </a:p>
        </p:txBody>
      </p:sp>
      <p:sp>
        <p:nvSpPr>
          <p:cNvPr id="111" name="Google Shape;111;p12"/>
          <p:cNvSpPr txBox="1">
            <a:spLocks noGrp="1"/>
          </p:cNvSpPr>
          <p:nvPr>
            <p:ph type="title"/>
          </p:nvPr>
        </p:nvSpPr>
        <p:spPr>
          <a:xfrm rot="5400000">
            <a:off x="7280577" y="2764621"/>
            <a:ext cx="5244126" cy="132651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3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2" name="Google Shape;112;p12"/>
          <p:cNvSpPr txBox="1">
            <a:spLocks noGrp="1"/>
          </p:cNvSpPr>
          <p:nvPr>
            <p:ph type="body" idx="1"/>
          </p:nvPr>
        </p:nvSpPr>
        <p:spPr>
          <a:xfrm rot="5400000">
            <a:off x="3302435" y="276725"/>
            <a:ext cx="5079534" cy="6466903"/>
          </a:xfrm>
          <a:prstGeom prst="rect">
            <a:avLst/>
          </a:prstGeom>
          <a:noFill/>
          <a:ln>
            <a:noFill/>
          </a:ln>
        </p:spPr>
        <p:txBody>
          <a:bodyPr spcFirstLastPara="1" wrap="square" lIns="91425" tIns="45700" rIns="91425" bIns="45700" anchor="t" anchorCtr="0">
            <a:normAutofit/>
          </a:bodyPr>
          <a:lstStyle>
            <a:lvl1pPr marL="457200" lvl="0" indent="-331470" algn="l">
              <a:lnSpc>
                <a:spcPct val="120000"/>
              </a:lnSpc>
              <a:spcBef>
                <a:spcPts val="500"/>
              </a:spcBef>
              <a:spcAft>
                <a:spcPts val="0"/>
              </a:spcAft>
              <a:buSzPts val="1620"/>
              <a:buChar char="▪"/>
              <a:defRPr/>
            </a:lvl1pPr>
            <a:lvl2pPr marL="914400" lvl="1" indent="-331469" algn="l">
              <a:lnSpc>
                <a:spcPct val="120000"/>
              </a:lnSpc>
              <a:spcBef>
                <a:spcPts val="600"/>
              </a:spcBef>
              <a:spcAft>
                <a:spcPts val="0"/>
              </a:spcAft>
              <a:buSzPts val="1620"/>
              <a:buChar char="▪"/>
              <a:defRPr/>
            </a:lvl2pPr>
            <a:lvl3pPr marL="1371600" lvl="2" indent="-331469" algn="l">
              <a:lnSpc>
                <a:spcPct val="120000"/>
              </a:lnSpc>
              <a:spcBef>
                <a:spcPts val="600"/>
              </a:spcBef>
              <a:spcAft>
                <a:spcPts val="0"/>
              </a:spcAft>
              <a:buSzPts val="1620"/>
              <a:buChar char="▪"/>
              <a:defRPr/>
            </a:lvl3pPr>
            <a:lvl4pPr marL="1828800" lvl="3" indent="-331469" algn="l">
              <a:lnSpc>
                <a:spcPct val="120000"/>
              </a:lnSpc>
              <a:spcBef>
                <a:spcPts val="600"/>
              </a:spcBef>
              <a:spcAft>
                <a:spcPts val="0"/>
              </a:spcAft>
              <a:buSzPts val="1620"/>
              <a:buChar char="▪"/>
              <a:defRPr/>
            </a:lvl4pPr>
            <a:lvl5pPr marL="2286000" lvl="4" indent="-331470" algn="l">
              <a:lnSpc>
                <a:spcPct val="120000"/>
              </a:lnSpc>
              <a:spcBef>
                <a:spcPts val="600"/>
              </a:spcBef>
              <a:spcAft>
                <a:spcPts val="0"/>
              </a:spcAft>
              <a:buSzPts val="1620"/>
              <a:buChar char="▪"/>
              <a:defRPr/>
            </a:lvl5pPr>
            <a:lvl6pPr marL="2743200" lvl="5" indent="-331470" algn="l">
              <a:lnSpc>
                <a:spcPct val="120000"/>
              </a:lnSpc>
              <a:spcBef>
                <a:spcPts val="600"/>
              </a:spcBef>
              <a:spcAft>
                <a:spcPts val="0"/>
              </a:spcAft>
              <a:buSzPts val="1620"/>
              <a:buChar char="▪"/>
              <a:defRPr/>
            </a:lvl6pPr>
            <a:lvl7pPr marL="3200400" lvl="6" indent="-331470" algn="l">
              <a:lnSpc>
                <a:spcPct val="120000"/>
              </a:lnSpc>
              <a:spcBef>
                <a:spcPts val="600"/>
              </a:spcBef>
              <a:spcAft>
                <a:spcPts val="0"/>
              </a:spcAft>
              <a:buSzPts val="1620"/>
              <a:buChar char="▪"/>
              <a:defRPr/>
            </a:lvl7pPr>
            <a:lvl8pPr marL="3657600" lvl="7" indent="-331470" algn="l">
              <a:lnSpc>
                <a:spcPct val="120000"/>
              </a:lnSpc>
              <a:spcBef>
                <a:spcPts val="600"/>
              </a:spcBef>
              <a:spcAft>
                <a:spcPts val="0"/>
              </a:spcAft>
              <a:buSzPts val="1620"/>
              <a:buChar char="▪"/>
              <a:defRPr/>
            </a:lvl8pPr>
            <a:lvl9pPr marL="4114800" lvl="8" indent="-331470" algn="l">
              <a:lnSpc>
                <a:spcPct val="120000"/>
              </a:lnSpc>
              <a:spcBef>
                <a:spcPts val="600"/>
              </a:spcBef>
              <a:spcAft>
                <a:spcPts val="600"/>
              </a:spcAft>
              <a:buSzPts val="1620"/>
              <a:buChar char="▪"/>
              <a:defRPr/>
            </a:lvl9pPr>
          </a:lstStyle>
          <a:p>
            <a:endParaRPr/>
          </a:p>
        </p:txBody>
      </p:sp>
      <p:sp>
        <p:nvSpPr>
          <p:cNvPr id="113" name="Google Shape;113;p12"/>
          <p:cNvSpPr txBox="1">
            <a:spLocks noGrp="1"/>
          </p:cNvSpPr>
          <p:nvPr>
            <p:ph type="dt" idx="10"/>
          </p:nvPr>
        </p:nvSpPr>
        <p:spPr>
          <a:xfrm rot="5400000">
            <a:off x="-810065" y="5270604"/>
            <a:ext cx="2662729" cy="182880"/>
          </a:xfrm>
          <a:prstGeom prst="rect">
            <a:avLst/>
          </a:prstGeom>
          <a:noFill/>
          <a:ln>
            <a:noFill/>
          </a:ln>
        </p:spPr>
        <p:txBody>
          <a:bodyPr spcFirstLastPara="1" wrap="square" lIns="91425" tIns="18275"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12"/>
          <p:cNvSpPr txBox="1">
            <a:spLocks noGrp="1"/>
          </p:cNvSpPr>
          <p:nvPr>
            <p:ph type="ftr" idx="11"/>
          </p:nvPr>
        </p:nvSpPr>
        <p:spPr>
          <a:xfrm rot="5400000">
            <a:off x="-2237130" y="3661144"/>
            <a:ext cx="5885352" cy="179176"/>
          </a:xfrm>
          <a:prstGeom prst="rect">
            <a:avLst/>
          </a:prstGeom>
          <a:noFill/>
          <a:ln>
            <a:noFill/>
          </a:ln>
        </p:spPr>
        <p:txBody>
          <a:bodyPr spcFirstLastPara="1" wrap="square" lIns="91425" tIns="45700" rIns="91425" bIns="18275"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12"/>
          <p:cNvSpPr txBox="1">
            <a:spLocks noGrp="1"/>
          </p:cNvSpPr>
          <p:nvPr>
            <p:ph type="sldNum" idx="12"/>
          </p:nvPr>
        </p:nvSpPr>
        <p:spPr>
          <a:xfrm>
            <a:off x="158407" y="164592"/>
            <a:ext cx="636727" cy="322851"/>
          </a:xfrm>
          <a:prstGeom prst="rect">
            <a:avLst/>
          </a:prstGeom>
          <a:noFill/>
          <a:ln>
            <a:noFill/>
          </a:ln>
        </p:spPr>
        <p:txBody>
          <a:bodyPr spcFirstLastPara="1" wrap="square" lIns="91425" tIns="45700" rIns="457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p:nvPr/>
        </p:nvSpPr>
        <p:spPr>
          <a:xfrm>
            <a:off x="1004479" y="0"/>
            <a:ext cx="10372316" cy="6858000"/>
          </a:xfrm>
          <a:prstGeom prst="rect">
            <a:avLst/>
          </a:prstGeom>
          <a:solidFill>
            <a:schemeClr val="dk2">
              <a:alpha val="9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11377328" y="0"/>
            <a:ext cx="27432" cy="6858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txBox="1">
            <a:spLocks noGrp="1"/>
          </p:cNvSpPr>
          <p:nvPr>
            <p:ph type="title"/>
          </p:nvPr>
        </p:nvSpPr>
        <p:spPr>
          <a:xfrm>
            <a:off x="2611808" y="808056"/>
            <a:ext cx="7958331" cy="1077229"/>
          </a:xfrm>
          <a:prstGeom prst="rect">
            <a:avLst/>
          </a:prstGeom>
          <a:noFill/>
          <a:ln>
            <a:noFill/>
          </a:ln>
        </p:spPr>
        <p:txBody>
          <a:bodyPr spcFirstLastPara="1" wrap="square" lIns="91425" tIns="45700" rIns="91425" bIns="45700" anchor="t" anchorCtr="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3"/>
          <p:cNvSpPr txBox="1">
            <a:spLocks noGrp="1"/>
          </p:cNvSpPr>
          <p:nvPr>
            <p:ph type="body" idx="1"/>
          </p:nvPr>
        </p:nvSpPr>
        <p:spPr>
          <a:xfrm>
            <a:off x="2773599" y="2052116"/>
            <a:ext cx="7796540" cy="3997828"/>
          </a:xfrm>
          <a:prstGeom prst="rect">
            <a:avLst/>
          </a:prstGeom>
          <a:noFill/>
          <a:ln>
            <a:noFill/>
          </a:ln>
        </p:spPr>
        <p:txBody>
          <a:bodyPr spcFirstLastPara="1" wrap="square" lIns="91425" tIns="45700" rIns="91425" bIns="45700" anchor="ctr" anchorCtr="0">
            <a:normAutofit/>
          </a:bodyPr>
          <a:lstStyle>
            <a:lvl1pPr marL="457200" lvl="0" indent="-331470" algn="l">
              <a:lnSpc>
                <a:spcPct val="120000"/>
              </a:lnSpc>
              <a:spcBef>
                <a:spcPts val="500"/>
              </a:spcBef>
              <a:spcAft>
                <a:spcPts val="0"/>
              </a:spcAft>
              <a:buSzPts val="1620"/>
              <a:buChar char="▪"/>
              <a:defRPr/>
            </a:lvl1pPr>
            <a:lvl2pPr marL="914400" lvl="1" indent="-331469" algn="l">
              <a:lnSpc>
                <a:spcPct val="120000"/>
              </a:lnSpc>
              <a:spcBef>
                <a:spcPts val="600"/>
              </a:spcBef>
              <a:spcAft>
                <a:spcPts val="0"/>
              </a:spcAft>
              <a:buSzPts val="1620"/>
              <a:buChar char="▪"/>
              <a:defRPr/>
            </a:lvl2pPr>
            <a:lvl3pPr marL="1371600" lvl="2" indent="-331469" algn="l">
              <a:lnSpc>
                <a:spcPct val="120000"/>
              </a:lnSpc>
              <a:spcBef>
                <a:spcPts val="600"/>
              </a:spcBef>
              <a:spcAft>
                <a:spcPts val="0"/>
              </a:spcAft>
              <a:buSzPts val="1620"/>
              <a:buChar char="▪"/>
              <a:defRPr/>
            </a:lvl3pPr>
            <a:lvl4pPr marL="1828800" lvl="3" indent="-331469" algn="l">
              <a:lnSpc>
                <a:spcPct val="120000"/>
              </a:lnSpc>
              <a:spcBef>
                <a:spcPts val="600"/>
              </a:spcBef>
              <a:spcAft>
                <a:spcPts val="0"/>
              </a:spcAft>
              <a:buSzPts val="1620"/>
              <a:buChar char="▪"/>
              <a:defRPr/>
            </a:lvl4pPr>
            <a:lvl5pPr marL="2286000" lvl="4" indent="-331470" algn="l">
              <a:lnSpc>
                <a:spcPct val="120000"/>
              </a:lnSpc>
              <a:spcBef>
                <a:spcPts val="600"/>
              </a:spcBef>
              <a:spcAft>
                <a:spcPts val="0"/>
              </a:spcAft>
              <a:buSzPts val="1620"/>
              <a:buChar char="▪"/>
              <a:defRPr/>
            </a:lvl5pPr>
            <a:lvl6pPr marL="2743200" lvl="5" indent="-331470" algn="l">
              <a:lnSpc>
                <a:spcPct val="120000"/>
              </a:lnSpc>
              <a:spcBef>
                <a:spcPts val="600"/>
              </a:spcBef>
              <a:spcAft>
                <a:spcPts val="0"/>
              </a:spcAft>
              <a:buSzPts val="1620"/>
              <a:buChar char="▪"/>
              <a:defRPr/>
            </a:lvl6pPr>
            <a:lvl7pPr marL="3200400" lvl="6" indent="-331470" algn="l">
              <a:lnSpc>
                <a:spcPct val="120000"/>
              </a:lnSpc>
              <a:spcBef>
                <a:spcPts val="600"/>
              </a:spcBef>
              <a:spcAft>
                <a:spcPts val="0"/>
              </a:spcAft>
              <a:buSzPts val="1620"/>
              <a:buChar char="▪"/>
              <a:defRPr/>
            </a:lvl7pPr>
            <a:lvl8pPr marL="3657600" lvl="7" indent="-331470" algn="l">
              <a:lnSpc>
                <a:spcPct val="120000"/>
              </a:lnSpc>
              <a:spcBef>
                <a:spcPts val="600"/>
              </a:spcBef>
              <a:spcAft>
                <a:spcPts val="0"/>
              </a:spcAft>
              <a:buSzPts val="1620"/>
              <a:buChar char="▪"/>
              <a:defRPr/>
            </a:lvl8pPr>
            <a:lvl9pPr marL="4114800" lvl="8" indent="-331470" algn="l">
              <a:lnSpc>
                <a:spcPct val="120000"/>
              </a:lnSpc>
              <a:spcBef>
                <a:spcPts val="600"/>
              </a:spcBef>
              <a:spcAft>
                <a:spcPts val="600"/>
              </a:spcAft>
              <a:buSzPts val="1620"/>
              <a:buChar char="▪"/>
              <a:defRPr/>
            </a:lvl9pPr>
          </a:lstStyle>
          <a:p>
            <a:endParaRPr/>
          </a:p>
        </p:txBody>
      </p:sp>
      <p:sp>
        <p:nvSpPr>
          <p:cNvPr id="29" name="Google Shape;29;p3"/>
          <p:cNvSpPr txBox="1">
            <a:spLocks noGrp="1"/>
          </p:cNvSpPr>
          <p:nvPr>
            <p:ph type="dt" idx="10"/>
          </p:nvPr>
        </p:nvSpPr>
        <p:spPr>
          <a:xfrm rot="5400000">
            <a:off x="-810065" y="5270604"/>
            <a:ext cx="2662729" cy="182880"/>
          </a:xfrm>
          <a:prstGeom prst="rect">
            <a:avLst/>
          </a:prstGeom>
          <a:noFill/>
          <a:ln>
            <a:noFill/>
          </a:ln>
        </p:spPr>
        <p:txBody>
          <a:bodyPr spcFirstLastPara="1" wrap="square" lIns="91425" tIns="18275"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
          <p:cNvSpPr txBox="1">
            <a:spLocks noGrp="1"/>
          </p:cNvSpPr>
          <p:nvPr>
            <p:ph type="ftr" idx="11"/>
          </p:nvPr>
        </p:nvSpPr>
        <p:spPr>
          <a:xfrm rot="5400000">
            <a:off x="-2237130" y="3661144"/>
            <a:ext cx="5885352" cy="179176"/>
          </a:xfrm>
          <a:prstGeom prst="rect">
            <a:avLst/>
          </a:prstGeom>
          <a:noFill/>
          <a:ln>
            <a:noFill/>
          </a:ln>
        </p:spPr>
        <p:txBody>
          <a:bodyPr spcFirstLastPara="1" wrap="square" lIns="91425" tIns="45700" rIns="91425" bIns="18275"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
          <p:cNvSpPr txBox="1">
            <a:spLocks noGrp="1"/>
          </p:cNvSpPr>
          <p:nvPr>
            <p:ph type="sldNum" idx="12"/>
          </p:nvPr>
        </p:nvSpPr>
        <p:spPr>
          <a:xfrm>
            <a:off x="158407" y="164592"/>
            <a:ext cx="636727" cy="322851"/>
          </a:xfrm>
          <a:prstGeom prst="rect">
            <a:avLst/>
          </a:prstGeom>
          <a:noFill/>
          <a:ln>
            <a:noFill/>
          </a:ln>
        </p:spPr>
        <p:txBody>
          <a:bodyPr spcFirstLastPara="1" wrap="square" lIns="91425" tIns="45700" rIns="457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2" name="Google Shape;32;p3"/>
          <p:cNvSpPr txBox="1"/>
          <p:nvPr/>
        </p:nvSpPr>
        <p:spPr>
          <a:xfrm>
            <a:off x="2194943" y="641225"/>
            <a:ext cx="415636" cy="3693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800">
                <a:solidFill>
                  <a:schemeClr val="accent6"/>
                </a:solidFill>
                <a:latin typeface="Noto Sans Symbols"/>
                <a:ea typeface="Noto Sans Symbols"/>
                <a:cs typeface="Noto Sans Symbols"/>
                <a:sym typeface="Noto Sans Symbols"/>
              </a:rPr>
              <a:t>◤</a:t>
            </a:r>
            <a:endParaRPr sz="1000">
              <a:solidFill>
                <a:schemeClr val="accent6"/>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3"/>
        <p:cNvGrpSpPr/>
        <p:nvPr/>
      </p:nvGrpSpPr>
      <p:grpSpPr>
        <a:xfrm>
          <a:off x="0" y="0"/>
          <a:ext cx="0" cy="0"/>
          <a:chOff x="0" y="0"/>
          <a:chExt cx="0" cy="0"/>
        </a:xfrm>
      </p:grpSpPr>
      <p:sp>
        <p:nvSpPr>
          <p:cNvPr id="34" name="Google Shape;34;p4"/>
          <p:cNvSpPr/>
          <p:nvPr/>
        </p:nvSpPr>
        <p:spPr>
          <a:xfrm>
            <a:off x="1004479" y="0"/>
            <a:ext cx="10372316" cy="6858000"/>
          </a:xfrm>
          <a:prstGeom prst="rect">
            <a:avLst/>
          </a:prstGeom>
          <a:solidFill>
            <a:schemeClr val="dk2">
              <a:alpha val="9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11377328" y="0"/>
            <a:ext cx="27432" cy="6858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txBox="1"/>
          <p:nvPr/>
        </p:nvSpPr>
        <p:spPr>
          <a:xfrm>
            <a:off x="2191843" y="2962586"/>
            <a:ext cx="415636" cy="3693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800">
                <a:solidFill>
                  <a:schemeClr val="accent6"/>
                </a:solidFill>
                <a:latin typeface="Noto Sans Symbols"/>
                <a:ea typeface="Noto Sans Symbols"/>
                <a:cs typeface="Noto Sans Symbols"/>
                <a:sym typeface="Noto Sans Symbols"/>
              </a:rPr>
              <a:t>◤</a:t>
            </a:r>
            <a:endParaRPr sz="1000">
              <a:solidFill>
                <a:schemeClr val="accent6"/>
              </a:solidFill>
              <a:latin typeface="Arial"/>
              <a:ea typeface="Arial"/>
              <a:cs typeface="Arial"/>
              <a:sym typeface="Arial"/>
            </a:endParaRPr>
          </a:p>
        </p:txBody>
      </p:sp>
      <p:sp>
        <p:nvSpPr>
          <p:cNvPr id="37" name="Google Shape;37;p4"/>
          <p:cNvSpPr txBox="1">
            <a:spLocks noGrp="1"/>
          </p:cNvSpPr>
          <p:nvPr>
            <p:ph type="title"/>
          </p:nvPr>
        </p:nvSpPr>
        <p:spPr>
          <a:xfrm>
            <a:off x="2609873" y="3147254"/>
            <a:ext cx="7956560" cy="1424746"/>
          </a:xfrm>
          <a:prstGeom prst="rect">
            <a:avLst/>
          </a:prstGeom>
          <a:noFill/>
          <a:ln>
            <a:noFill/>
          </a:ln>
        </p:spPr>
        <p:txBody>
          <a:bodyPr spcFirstLastPara="1" wrap="square" lIns="91425" tIns="45700" rIns="91425" bIns="45700" anchor="t" anchorCtr="0">
            <a:normAutofit/>
          </a:bodyPr>
          <a:lstStyle>
            <a:lvl1pPr lvl="0" algn="r">
              <a:lnSpc>
                <a:spcPct val="90000"/>
              </a:lnSpc>
              <a:spcBef>
                <a:spcPts val="0"/>
              </a:spcBef>
              <a:spcAft>
                <a:spcPts val="0"/>
              </a:spcAft>
              <a:buClr>
                <a:schemeClr val="lt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4"/>
          <p:cNvSpPr txBox="1">
            <a:spLocks noGrp="1"/>
          </p:cNvSpPr>
          <p:nvPr>
            <p:ph type="body" idx="1"/>
          </p:nvPr>
        </p:nvSpPr>
        <p:spPr>
          <a:xfrm>
            <a:off x="2773968" y="2268786"/>
            <a:ext cx="7791931" cy="878468"/>
          </a:xfrm>
          <a:prstGeom prst="rect">
            <a:avLst/>
          </a:prstGeom>
          <a:noFill/>
          <a:ln>
            <a:noFill/>
          </a:ln>
        </p:spPr>
        <p:txBody>
          <a:bodyPr spcFirstLastPara="1" wrap="square" lIns="91425" tIns="0" rIns="91425" bIns="45700" anchor="b" anchorCtr="0">
            <a:normAutofit/>
          </a:bodyPr>
          <a:lstStyle>
            <a:lvl1pPr marL="457200" lvl="0" indent="-228600" algn="r">
              <a:lnSpc>
                <a:spcPct val="120000"/>
              </a:lnSpc>
              <a:spcBef>
                <a:spcPts val="500"/>
              </a:spcBef>
              <a:spcAft>
                <a:spcPts val="0"/>
              </a:spcAft>
              <a:buSzPts val="1620"/>
              <a:buNone/>
              <a:defRPr sz="1800">
                <a:solidFill>
                  <a:schemeClr val="lt1"/>
                </a:solidFill>
              </a:defRPr>
            </a:lvl1pPr>
            <a:lvl2pPr marL="914400" lvl="1" indent="-228600" algn="l">
              <a:lnSpc>
                <a:spcPct val="120000"/>
              </a:lnSpc>
              <a:spcBef>
                <a:spcPts val="600"/>
              </a:spcBef>
              <a:spcAft>
                <a:spcPts val="0"/>
              </a:spcAft>
              <a:buSzPts val="1620"/>
              <a:buNone/>
              <a:defRPr sz="1800">
                <a:solidFill>
                  <a:schemeClr val="lt1"/>
                </a:solidFill>
              </a:defRPr>
            </a:lvl2pPr>
            <a:lvl3pPr marL="1371600" lvl="2" indent="-228600" algn="l">
              <a:lnSpc>
                <a:spcPct val="120000"/>
              </a:lnSpc>
              <a:spcBef>
                <a:spcPts val="600"/>
              </a:spcBef>
              <a:spcAft>
                <a:spcPts val="0"/>
              </a:spcAft>
              <a:buSzPts val="1620"/>
              <a:buNone/>
              <a:defRPr sz="1800">
                <a:solidFill>
                  <a:schemeClr val="lt1"/>
                </a:solidFill>
              </a:defRPr>
            </a:lvl3pPr>
            <a:lvl4pPr marL="1828800" lvl="3" indent="-228600" algn="l">
              <a:lnSpc>
                <a:spcPct val="120000"/>
              </a:lnSpc>
              <a:spcBef>
                <a:spcPts val="600"/>
              </a:spcBef>
              <a:spcAft>
                <a:spcPts val="0"/>
              </a:spcAft>
              <a:buSzPts val="1440"/>
              <a:buNone/>
              <a:defRPr sz="1600">
                <a:solidFill>
                  <a:schemeClr val="lt1"/>
                </a:solidFill>
              </a:defRPr>
            </a:lvl4pPr>
            <a:lvl5pPr marL="2286000" lvl="4" indent="-228600" algn="l">
              <a:lnSpc>
                <a:spcPct val="120000"/>
              </a:lnSpc>
              <a:spcBef>
                <a:spcPts val="600"/>
              </a:spcBef>
              <a:spcAft>
                <a:spcPts val="0"/>
              </a:spcAft>
              <a:buSzPts val="1440"/>
              <a:buNone/>
              <a:defRPr sz="1600">
                <a:solidFill>
                  <a:schemeClr val="lt1"/>
                </a:solidFill>
              </a:defRPr>
            </a:lvl5pPr>
            <a:lvl6pPr marL="2743200" lvl="5" indent="-228600" algn="l">
              <a:lnSpc>
                <a:spcPct val="120000"/>
              </a:lnSpc>
              <a:spcBef>
                <a:spcPts val="600"/>
              </a:spcBef>
              <a:spcAft>
                <a:spcPts val="0"/>
              </a:spcAft>
              <a:buSzPts val="1440"/>
              <a:buNone/>
              <a:defRPr sz="1600">
                <a:solidFill>
                  <a:schemeClr val="lt1"/>
                </a:solidFill>
              </a:defRPr>
            </a:lvl6pPr>
            <a:lvl7pPr marL="3200400" lvl="6" indent="-228600" algn="l">
              <a:lnSpc>
                <a:spcPct val="120000"/>
              </a:lnSpc>
              <a:spcBef>
                <a:spcPts val="600"/>
              </a:spcBef>
              <a:spcAft>
                <a:spcPts val="0"/>
              </a:spcAft>
              <a:buSzPts val="1440"/>
              <a:buNone/>
              <a:defRPr sz="1600">
                <a:solidFill>
                  <a:schemeClr val="lt1"/>
                </a:solidFill>
              </a:defRPr>
            </a:lvl7pPr>
            <a:lvl8pPr marL="3657600" lvl="7" indent="-228600" algn="l">
              <a:lnSpc>
                <a:spcPct val="120000"/>
              </a:lnSpc>
              <a:spcBef>
                <a:spcPts val="600"/>
              </a:spcBef>
              <a:spcAft>
                <a:spcPts val="0"/>
              </a:spcAft>
              <a:buSzPts val="1440"/>
              <a:buNone/>
              <a:defRPr sz="1600">
                <a:solidFill>
                  <a:schemeClr val="lt1"/>
                </a:solidFill>
              </a:defRPr>
            </a:lvl8pPr>
            <a:lvl9pPr marL="4114800" lvl="8" indent="-228600" algn="l">
              <a:lnSpc>
                <a:spcPct val="120000"/>
              </a:lnSpc>
              <a:spcBef>
                <a:spcPts val="600"/>
              </a:spcBef>
              <a:spcAft>
                <a:spcPts val="600"/>
              </a:spcAft>
              <a:buSzPts val="1440"/>
              <a:buNone/>
              <a:defRPr sz="1600">
                <a:solidFill>
                  <a:schemeClr val="lt1"/>
                </a:solidFill>
              </a:defRPr>
            </a:lvl9pPr>
          </a:lstStyle>
          <a:p>
            <a:endParaRPr/>
          </a:p>
        </p:txBody>
      </p:sp>
      <p:sp>
        <p:nvSpPr>
          <p:cNvPr id="39" name="Google Shape;39;p4"/>
          <p:cNvSpPr txBox="1">
            <a:spLocks noGrp="1"/>
          </p:cNvSpPr>
          <p:nvPr>
            <p:ph type="dt" idx="10"/>
          </p:nvPr>
        </p:nvSpPr>
        <p:spPr>
          <a:xfrm rot="5400000">
            <a:off x="-810065" y="5270604"/>
            <a:ext cx="2662729" cy="182880"/>
          </a:xfrm>
          <a:prstGeom prst="rect">
            <a:avLst/>
          </a:prstGeom>
          <a:noFill/>
          <a:ln>
            <a:noFill/>
          </a:ln>
        </p:spPr>
        <p:txBody>
          <a:bodyPr spcFirstLastPara="1" wrap="square" lIns="91425" tIns="18275"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4"/>
          <p:cNvSpPr txBox="1">
            <a:spLocks noGrp="1"/>
          </p:cNvSpPr>
          <p:nvPr>
            <p:ph type="ftr" idx="11"/>
          </p:nvPr>
        </p:nvSpPr>
        <p:spPr>
          <a:xfrm rot="5400000">
            <a:off x="-2237130" y="3661144"/>
            <a:ext cx="5885352" cy="179176"/>
          </a:xfrm>
          <a:prstGeom prst="rect">
            <a:avLst/>
          </a:prstGeom>
          <a:noFill/>
          <a:ln>
            <a:noFill/>
          </a:ln>
        </p:spPr>
        <p:txBody>
          <a:bodyPr spcFirstLastPara="1" wrap="square" lIns="91425" tIns="45700" rIns="91425" bIns="18275"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4"/>
          <p:cNvSpPr txBox="1">
            <a:spLocks noGrp="1"/>
          </p:cNvSpPr>
          <p:nvPr>
            <p:ph type="sldNum" idx="12"/>
          </p:nvPr>
        </p:nvSpPr>
        <p:spPr>
          <a:xfrm>
            <a:off x="158407" y="164592"/>
            <a:ext cx="636727" cy="322851"/>
          </a:xfrm>
          <a:prstGeom prst="rect">
            <a:avLst/>
          </a:prstGeom>
          <a:noFill/>
          <a:ln>
            <a:noFill/>
          </a:ln>
        </p:spPr>
        <p:txBody>
          <a:bodyPr spcFirstLastPara="1" wrap="square" lIns="91425" tIns="45700" rIns="457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sp>
        <p:nvSpPr>
          <p:cNvPr id="43" name="Google Shape;43;p5"/>
          <p:cNvSpPr/>
          <p:nvPr/>
        </p:nvSpPr>
        <p:spPr>
          <a:xfrm>
            <a:off x="1004479" y="0"/>
            <a:ext cx="10372316" cy="6858000"/>
          </a:xfrm>
          <a:prstGeom prst="rect">
            <a:avLst/>
          </a:prstGeom>
          <a:solidFill>
            <a:schemeClr val="dk2">
              <a:alpha val="9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11377328" y="0"/>
            <a:ext cx="27432" cy="6858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txBox="1">
            <a:spLocks noGrp="1"/>
          </p:cNvSpPr>
          <p:nvPr>
            <p:ph type="title"/>
          </p:nvPr>
        </p:nvSpPr>
        <p:spPr>
          <a:xfrm>
            <a:off x="2609873" y="805817"/>
            <a:ext cx="7950984" cy="1081705"/>
          </a:xfrm>
          <a:prstGeom prst="rect">
            <a:avLst/>
          </a:prstGeom>
          <a:noFill/>
          <a:ln>
            <a:noFill/>
          </a:ln>
        </p:spPr>
        <p:txBody>
          <a:bodyPr spcFirstLastPara="1" wrap="square" lIns="91425" tIns="45700" rIns="91425" bIns="45700" anchor="t" anchorCtr="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5"/>
          <p:cNvSpPr txBox="1">
            <a:spLocks noGrp="1"/>
          </p:cNvSpPr>
          <p:nvPr>
            <p:ph type="body" idx="1"/>
          </p:nvPr>
        </p:nvSpPr>
        <p:spPr>
          <a:xfrm>
            <a:off x="2605374" y="2052116"/>
            <a:ext cx="3891960" cy="3997828"/>
          </a:xfrm>
          <a:prstGeom prst="rect">
            <a:avLst/>
          </a:prstGeom>
          <a:noFill/>
          <a:ln>
            <a:noFill/>
          </a:ln>
        </p:spPr>
        <p:txBody>
          <a:bodyPr spcFirstLastPara="1" wrap="square" lIns="91425" tIns="45700" rIns="91425" bIns="45700" anchor="t" anchorCtr="0">
            <a:normAutofit/>
          </a:bodyPr>
          <a:lstStyle>
            <a:lvl1pPr marL="457200" lvl="0" indent="-331470" algn="l">
              <a:lnSpc>
                <a:spcPct val="120000"/>
              </a:lnSpc>
              <a:spcBef>
                <a:spcPts val="500"/>
              </a:spcBef>
              <a:spcAft>
                <a:spcPts val="0"/>
              </a:spcAft>
              <a:buSzPts val="1620"/>
              <a:buChar char="▪"/>
              <a:defRPr/>
            </a:lvl1pPr>
            <a:lvl2pPr marL="914400" lvl="1" indent="-331469" algn="l">
              <a:lnSpc>
                <a:spcPct val="120000"/>
              </a:lnSpc>
              <a:spcBef>
                <a:spcPts val="600"/>
              </a:spcBef>
              <a:spcAft>
                <a:spcPts val="0"/>
              </a:spcAft>
              <a:buSzPts val="1620"/>
              <a:buChar char="▪"/>
              <a:defRPr/>
            </a:lvl2pPr>
            <a:lvl3pPr marL="1371600" lvl="2" indent="-331469" algn="l">
              <a:lnSpc>
                <a:spcPct val="120000"/>
              </a:lnSpc>
              <a:spcBef>
                <a:spcPts val="600"/>
              </a:spcBef>
              <a:spcAft>
                <a:spcPts val="0"/>
              </a:spcAft>
              <a:buSzPts val="1620"/>
              <a:buChar char="▪"/>
              <a:defRPr/>
            </a:lvl3pPr>
            <a:lvl4pPr marL="1828800" lvl="3" indent="-331469" algn="l">
              <a:lnSpc>
                <a:spcPct val="120000"/>
              </a:lnSpc>
              <a:spcBef>
                <a:spcPts val="600"/>
              </a:spcBef>
              <a:spcAft>
                <a:spcPts val="0"/>
              </a:spcAft>
              <a:buSzPts val="1620"/>
              <a:buChar char="▪"/>
              <a:defRPr/>
            </a:lvl4pPr>
            <a:lvl5pPr marL="2286000" lvl="4" indent="-331470" algn="l">
              <a:lnSpc>
                <a:spcPct val="120000"/>
              </a:lnSpc>
              <a:spcBef>
                <a:spcPts val="600"/>
              </a:spcBef>
              <a:spcAft>
                <a:spcPts val="0"/>
              </a:spcAft>
              <a:buSzPts val="1620"/>
              <a:buChar char="▪"/>
              <a:defRPr/>
            </a:lvl5pPr>
            <a:lvl6pPr marL="2743200" lvl="5" indent="-331470" algn="l">
              <a:lnSpc>
                <a:spcPct val="120000"/>
              </a:lnSpc>
              <a:spcBef>
                <a:spcPts val="600"/>
              </a:spcBef>
              <a:spcAft>
                <a:spcPts val="0"/>
              </a:spcAft>
              <a:buSzPts val="1620"/>
              <a:buChar char="▪"/>
              <a:defRPr/>
            </a:lvl6pPr>
            <a:lvl7pPr marL="3200400" lvl="6" indent="-331470" algn="l">
              <a:lnSpc>
                <a:spcPct val="120000"/>
              </a:lnSpc>
              <a:spcBef>
                <a:spcPts val="600"/>
              </a:spcBef>
              <a:spcAft>
                <a:spcPts val="0"/>
              </a:spcAft>
              <a:buSzPts val="1620"/>
              <a:buChar char="▪"/>
              <a:defRPr/>
            </a:lvl7pPr>
            <a:lvl8pPr marL="3657600" lvl="7" indent="-331470" algn="l">
              <a:lnSpc>
                <a:spcPct val="120000"/>
              </a:lnSpc>
              <a:spcBef>
                <a:spcPts val="600"/>
              </a:spcBef>
              <a:spcAft>
                <a:spcPts val="0"/>
              </a:spcAft>
              <a:buSzPts val="1620"/>
              <a:buChar char="▪"/>
              <a:defRPr/>
            </a:lvl8pPr>
            <a:lvl9pPr marL="4114800" lvl="8" indent="-331470" algn="l">
              <a:lnSpc>
                <a:spcPct val="120000"/>
              </a:lnSpc>
              <a:spcBef>
                <a:spcPts val="600"/>
              </a:spcBef>
              <a:spcAft>
                <a:spcPts val="600"/>
              </a:spcAft>
              <a:buSzPts val="1620"/>
              <a:buChar char="▪"/>
              <a:defRPr/>
            </a:lvl9pPr>
          </a:lstStyle>
          <a:p>
            <a:endParaRPr/>
          </a:p>
        </p:txBody>
      </p:sp>
      <p:sp>
        <p:nvSpPr>
          <p:cNvPr id="47" name="Google Shape;47;p5"/>
          <p:cNvSpPr txBox="1">
            <a:spLocks noGrp="1"/>
          </p:cNvSpPr>
          <p:nvPr>
            <p:ph type="body" idx="2"/>
          </p:nvPr>
        </p:nvSpPr>
        <p:spPr>
          <a:xfrm>
            <a:off x="6666636" y="2052114"/>
            <a:ext cx="3894222" cy="3997829"/>
          </a:xfrm>
          <a:prstGeom prst="rect">
            <a:avLst/>
          </a:prstGeom>
          <a:noFill/>
          <a:ln>
            <a:noFill/>
          </a:ln>
        </p:spPr>
        <p:txBody>
          <a:bodyPr spcFirstLastPara="1" wrap="square" lIns="91425" tIns="45700" rIns="91425" bIns="45700" anchor="t" anchorCtr="0">
            <a:normAutofit/>
          </a:bodyPr>
          <a:lstStyle>
            <a:lvl1pPr marL="457200" lvl="0" indent="-331470" algn="l">
              <a:lnSpc>
                <a:spcPct val="120000"/>
              </a:lnSpc>
              <a:spcBef>
                <a:spcPts val="500"/>
              </a:spcBef>
              <a:spcAft>
                <a:spcPts val="0"/>
              </a:spcAft>
              <a:buSzPts val="1620"/>
              <a:buChar char="▪"/>
              <a:defRPr/>
            </a:lvl1pPr>
            <a:lvl2pPr marL="914400" lvl="1" indent="-331469" algn="l">
              <a:lnSpc>
                <a:spcPct val="120000"/>
              </a:lnSpc>
              <a:spcBef>
                <a:spcPts val="600"/>
              </a:spcBef>
              <a:spcAft>
                <a:spcPts val="0"/>
              </a:spcAft>
              <a:buSzPts val="1620"/>
              <a:buChar char="▪"/>
              <a:defRPr/>
            </a:lvl2pPr>
            <a:lvl3pPr marL="1371600" lvl="2" indent="-331469" algn="l">
              <a:lnSpc>
                <a:spcPct val="120000"/>
              </a:lnSpc>
              <a:spcBef>
                <a:spcPts val="600"/>
              </a:spcBef>
              <a:spcAft>
                <a:spcPts val="0"/>
              </a:spcAft>
              <a:buSzPts val="1620"/>
              <a:buChar char="▪"/>
              <a:defRPr/>
            </a:lvl3pPr>
            <a:lvl4pPr marL="1828800" lvl="3" indent="-331469" algn="l">
              <a:lnSpc>
                <a:spcPct val="120000"/>
              </a:lnSpc>
              <a:spcBef>
                <a:spcPts val="600"/>
              </a:spcBef>
              <a:spcAft>
                <a:spcPts val="0"/>
              </a:spcAft>
              <a:buSzPts val="1620"/>
              <a:buChar char="▪"/>
              <a:defRPr/>
            </a:lvl4pPr>
            <a:lvl5pPr marL="2286000" lvl="4" indent="-331470" algn="l">
              <a:lnSpc>
                <a:spcPct val="120000"/>
              </a:lnSpc>
              <a:spcBef>
                <a:spcPts val="600"/>
              </a:spcBef>
              <a:spcAft>
                <a:spcPts val="0"/>
              </a:spcAft>
              <a:buSzPts val="1620"/>
              <a:buChar char="▪"/>
              <a:defRPr/>
            </a:lvl5pPr>
            <a:lvl6pPr marL="2743200" lvl="5" indent="-331470" algn="l">
              <a:lnSpc>
                <a:spcPct val="120000"/>
              </a:lnSpc>
              <a:spcBef>
                <a:spcPts val="600"/>
              </a:spcBef>
              <a:spcAft>
                <a:spcPts val="0"/>
              </a:spcAft>
              <a:buSzPts val="1620"/>
              <a:buChar char="▪"/>
              <a:defRPr/>
            </a:lvl6pPr>
            <a:lvl7pPr marL="3200400" lvl="6" indent="-331470" algn="l">
              <a:lnSpc>
                <a:spcPct val="120000"/>
              </a:lnSpc>
              <a:spcBef>
                <a:spcPts val="600"/>
              </a:spcBef>
              <a:spcAft>
                <a:spcPts val="0"/>
              </a:spcAft>
              <a:buSzPts val="1620"/>
              <a:buChar char="▪"/>
              <a:defRPr/>
            </a:lvl7pPr>
            <a:lvl8pPr marL="3657600" lvl="7" indent="-331470" algn="l">
              <a:lnSpc>
                <a:spcPct val="120000"/>
              </a:lnSpc>
              <a:spcBef>
                <a:spcPts val="600"/>
              </a:spcBef>
              <a:spcAft>
                <a:spcPts val="0"/>
              </a:spcAft>
              <a:buSzPts val="1620"/>
              <a:buChar char="▪"/>
              <a:defRPr/>
            </a:lvl8pPr>
            <a:lvl9pPr marL="4114800" lvl="8" indent="-331470" algn="l">
              <a:lnSpc>
                <a:spcPct val="120000"/>
              </a:lnSpc>
              <a:spcBef>
                <a:spcPts val="600"/>
              </a:spcBef>
              <a:spcAft>
                <a:spcPts val="600"/>
              </a:spcAft>
              <a:buSzPts val="1620"/>
              <a:buChar char="▪"/>
              <a:defRPr/>
            </a:lvl9pPr>
          </a:lstStyle>
          <a:p>
            <a:endParaRPr/>
          </a:p>
        </p:txBody>
      </p:sp>
      <p:sp>
        <p:nvSpPr>
          <p:cNvPr id="48" name="Google Shape;48;p5"/>
          <p:cNvSpPr txBox="1">
            <a:spLocks noGrp="1"/>
          </p:cNvSpPr>
          <p:nvPr>
            <p:ph type="dt" idx="10"/>
          </p:nvPr>
        </p:nvSpPr>
        <p:spPr>
          <a:xfrm rot="5400000">
            <a:off x="-810065" y="5270604"/>
            <a:ext cx="2662729" cy="182880"/>
          </a:xfrm>
          <a:prstGeom prst="rect">
            <a:avLst/>
          </a:prstGeom>
          <a:noFill/>
          <a:ln>
            <a:noFill/>
          </a:ln>
        </p:spPr>
        <p:txBody>
          <a:bodyPr spcFirstLastPara="1" wrap="square" lIns="91425" tIns="18275"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5"/>
          <p:cNvSpPr txBox="1">
            <a:spLocks noGrp="1"/>
          </p:cNvSpPr>
          <p:nvPr>
            <p:ph type="ftr" idx="11"/>
          </p:nvPr>
        </p:nvSpPr>
        <p:spPr>
          <a:xfrm rot="5400000">
            <a:off x="-2237130" y="3661144"/>
            <a:ext cx="5885352" cy="179176"/>
          </a:xfrm>
          <a:prstGeom prst="rect">
            <a:avLst/>
          </a:prstGeom>
          <a:noFill/>
          <a:ln>
            <a:noFill/>
          </a:ln>
        </p:spPr>
        <p:txBody>
          <a:bodyPr spcFirstLastPara="1" wrap="square" lIns="91425" tIns="45700" rIns="91425" bIns="18275"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5"/>
          <p:cNvSpPr txBox="1">
            <a:spLocks noGrp="1"/>
          </p:cNvSpPr>
          <p:nvPr>
            <p:ph type="sldNum" idx="12"/>
          </p:nvPr>
        </p:nvSpPr>
        <p:spPr>
          <a:xfrm>
            <a:off x="158407" y="164592"/>
            <a:ext cx="636727" cy="322851"/>
          </a:xfrm>
          <a:prstGeom prst="rect">
            <a:avLst/>
          </a:prstGeom>
          <a:noFill/>
          <a:ln>
            <a:noFill/>
          </a:ln>
        </p:spPr>
        <p:txBody>
          <a:bodyPr spcFirstLastPara="1" wrap="square" lIns="91425" tIns="45700" rIns="457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1" name="Google Shape;51;p5"/>
          <p:cNvSpPr txBox="1"/>
          <p:nvPr/>
        </p:nvSpPr>
        <p:spPr>
          <a:xfrm>
            <a:off x="2196172" y="641223"/>
            <a:ext cx="415636" cy="3693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800">
                <a:solidFill>
                  <a:schemeClr val="accent6"/>
                </a:solidFill>
                <a:latin typeface="Noto Sans Symbols"/>
                <a:ea typeface="Noto Sans Symbols"/>
                <a:cs typeface="Noto Sans Symbols"/>
                <a:sym typeface="Noto Sans Symbols"/>
              </a:rPr>
              <a:t>◤</a:t>
            </a:r>
            <a:endParaRPr sz="1000">
              <a:solidFill>
                <a:schemeClr val="accent6"/>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2"/>
        <p:cNvGrpSpPr/>
        <p:nvPr/>
      </p:nvGrpSpPr>
      <p:grpSpPr>
        <a:xfrm>
          <a:off x="0" y="0"/>
          <a:ext cx="0" cy="0"/>
          <a:chOff x="0" y="0"/>
          <a:chExt cx="0" cy="0"/>
        </a:xfrm>
      </p:grpSpPr>
      <p:sp>
        <p:nvSpPr>
          <p:cNvPr id="53" name="Google Shape;53;p6"/>
          <p:cNvSpPr/>
          <p:nvPr/>
        </p:nvSpPr>
        <p:spPr>
          <a:xfrm>
            <a:off x="1004479" y="0"/>
            <a:ext cx="10372316" cy="6858000"/>
          </a:xfrm>
          <a:prstGeom prst="rect">
            <a:avLst/>
          </a:prstGeom>
          <a:solidFill>
            <a:schemeClr val="dk2">
              <a:alpha val="9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p:nvPr/>
        </p:nvSpPr>
        <p:spPr>
          <a:xfrm>
            <a:off x="11377328" y="0"/>
            <a:ext cx="27432" cy="6858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txBox="1"/>
          <p:nvPr/>
        </p:nvSpPr>
        <p:spPr>
          <a:xfrm>
            <a:off x="2193650" y="636424"/>
            <a:ext cx="415636" cy="3693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800">
                <a:solidFill>
                  <a:schemeClr val="accent6"/>
                </a:solidFill>
                <a:latin typeface="Noto Sans Symbols"/>
                <a:ea typeface="Noto Sans Symbols"/>
                <a:cs typeface="Noto Sans Symbols"/>
                <a:sym typeface="Noto Sans Symbols"/>
              </a:rPr>
              <a:t>◤</a:t>
            </a:r>
            <a:endParaRPr sz="1000">
              <a:solidFill>
                <a:schemeClr val="accent6"/>
              </a:solidFill>
              <a:latin typeface="Arial"/>
              <a:ea typeface="Arial"/>
              <a:cs typeface="Arial"/>
              <a:sym typeface="Arial"/>
            </a:endParaRPr>
          </a:p>
        </p:txBody>
      </p:sp>
      <p:sp>
        <p:nvSpPr>
          <p:cNvPr id="56" name="Google Shape;56;p6"/>
          <p:cNvSpPr txBox="1">
            <a:spLocks noGrp="1"/>
          </p:cNvSpPr>
          <p:nvPr>
            <p:ph type="title"/>
          </p:nvPr>
        </p:nvSpPr>
        <p:spPr>
          <a:xfrm>
            <a:off x="2609873" y="805818"/>
            <a:ext cx="7956560" cy="1078348"/>
          </a:xfrm>
          <a:prstGeom prst="rect">
            <a:avLst/>
          </a:prstGeom>
          <a:noFill/>
          <a:ln>
            <a:noFill/>
          </a:ln>
        </p:spPr>
        <p:txBody>
          <a:bodyPr spcFirstLastPara="1" wrap="square" lIns="91425" tIns="45700" rIns="91425" bIns="45700" anchor="t" anchorCtr="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6"/>
          <p:cNvSpPr txBox="1">
            <a:spLocks noGrp="1"/>
          </p:cNvSpPr>
          <p:nvPr>
            <p:ph type="body" idx="1"/>
          </p:nvPr>
        </p:nvSpPr>
        <p:spPr>
          <a:xfrm>
            <a:off x="2609285" y="2052115"/>
            <a:ext cx="3896467" cy="713818"/>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500"/>
              </a:spcBef>
              <a:spcAft>
                <a:spcPts val="0"/>
              </a:spcAft>
              <a:buSzPts val="1980"/>
              <a:buNone/>
              <a:defRPr sz="2200" b="0" cap="none">
                <a:solidFill>
                  <a:schemeClr val="accent6"/>
                </a:solidFill>
              </a:defRPr>
            </a:lvl1pPr>
            <a:lvl2pPr marL="914400" lvl="1" indent="-228600" algn="l">
              <a:lnSpc>
                <a:spcPct val="120000"/>
              </a:lnSpc>
              <a:spcBef>
                <a:spcPts val="600"/>
              </a:spcBef>
              <a:spcAft>
                <a:spcPts val="0"/>
              </a:spcAft>
              <a:buSzPts val="1800"/>
              <a:buNone/>
              <a:defRPr sz="2000" b="1"/>
            </a:lvl2pPr>
            <a:lvl3pPr marL="1371600" lvl="2" indent="-228600" algn="l">
              <a:lnSpc>
                <a:spcPct val="120000"/>
              </a:lnSpc>
              <a:spcBef>
                <a:spcPts val="600"/>
              </a:spcBef>
              <a:spcAft>
                <a:spcPts val="0"/>
              </a:spcAft>
              <a:buSzPts val="1620"/>
              <a:buNone/>
              <a:defRPr sz="1800" b="1"/>
            </a:lvl3pPr>
            <a:lvl4pPr marL="1828800" lvl="3" indent="-228600" algn="l">
              <a:lnSpc>
                <a:spcPct val="120000"/>
              </a:lnSpc>
              <a:spcBef>
                <a:spcPts val="600"/>
              </a:spcBef>
              <a:spcAft>
                <a:spcPts val="0"/>
              </a:spcAft>
              <a:buSzPts val="1440"/>
              <a:buNone/>
              <a:defRPr sz="1600" b="1"/>
            </a:lvl4pPr>
            <a:lvl5pPr marL="2286000" lvl="4" indent="-228600" algn="l">
              <a:lnSpc>
                <a:spcPct val="120000"/>
              </a:lnSpc>
              <a:spcBef>
                <a:spcPts val="600"/>
              </a:spcBef>
              <a:spcAft>
                <a:spcPts val="0"/>
              </a:spcAft>
              <a:buSzPts val="1440"/>
              <a:buNone/>
              <a:defRPr sz="1600" b="1"/>
            </a:lvl5pPr>
            <a:lvl6pPr marL="2743200" lvl="5" indent="-228600" algn="l">
              <a:lnSpc>
                <a:spcPct val="120000"/>
              </a:lnSpc>
              <a:spcBef>
                <a:spcPts val="600"/>
              </a:spcBef>
              <a:spcAft>
                <a:spcPts val="0"/>
              </a:spcAft>
              <a:buSzPts val="1440"/>
              <a:buNone/>
              <a:defRPr sz="1600" b="1"/>
            </a:lvl6pPr>
            <a:lvl7pPr marL="3200400" lvl="6" indent="-228600" algn="l">
              <a:lnSpc>
                <a:spcPct val="120000"/>
              </a:lnSpc>
              <a:spcBef>
                <a:spcPts val="600"/>
              </a:spcBef>
              <a:spcAft>
                <a:spcPts val="0"/>
              </a:spcAft>
              <a:buSzPts val="1440"/>
              <a:buNone/>
              <a:defRPr sz="1600" b="1"/>
            </a:lvl7pPr>
            <a:lvl8pPr marL="3657600" lvl="7" indent="-228600" algn="l">
              <a:lnSpc>
                <a:spcPct val="120000"/>
              </a:lnSpc>
              <a:spcBef>
                <a:spcPts val="600"/>
              </a:spcBef>
              <a:spcAft>
                <a:spcPts val="0"/>
              </a:spcAft>
              <a:buSzPts val="1440"/>
              <a:buNone/>
              <a:defRPr sz="1600" b="1"/>
            </a:lvl8pPr>
            <a:lvl9pPr marL="4114800" lvl="8" indent="-228600" algn="l">
              <a:lnSpc>
                <a:spcPct val="120000"/>
              </a:lnSpc>
              <a:spcBef>
                <a:spcPts val="600"/>
              </a:spcBef>
              <a:spcAft>
                <a:spcPts val="600"/>
              </a:spcAft>
              <a:buSzPts val="1440"/>
              <a:buNone/>
              <a:defRPr sz="1600" b="1"/>
            </a:lvl9pPr>
          </a:lstStyle>
          <a:p>
            <a:endParaRPr/>
          </a:p>
        </p:txBody>
      </p:sp>
      <p:sp>
        <p:nvSpPr>
          <p:cNvPr id="58" name="Google Shape;58;p6"/>
          <p:cNvSpPr txBox="1">
            <a:spLocks noGrp="1"/>
          </p:cNvSpPr>
          <p:nvPr>
            <p:ph type="body" idx="2"/>
          </p:nvPr>
        </p:nvSpPr>
        <p:spPr>
          <a:xfrm>
            <a:off x="2609285" y="2851331"/>
            <a:ext cx="3893623" cy="3071434"/>
          </a:xfrm>
          <a:prstGeom prst="rect">
            <a:avLst/>
          </a:prstGeom>
          <a:noFill/>
          <a:ln>
            <a:noFill/>
          </a:ln>
        </p:spPr>
        <p:txBody>
          <a:bodyPr spcFirstLastPara="1" wrap="square" lIns="91425" tIns="45700" rIns="91425" bIns="45700" anchor="t" anchorCtr="0">
            <a:normAutofit/>
          </a:bodyPr>
          <a:lstStyle>
            <a:lvl1pPr marL="457200" lvl="0" indent="-331470" algn="l">
              <a:lnSpc>
                <a:spcPct val="120000"/>
              </a:lnSpc>
              <a:spcBef>
                <a:spcPts val="500"/>
              </a:spcBef>
              <a:spcAft>
                <a:spcPts val="0"/>
              </a:spcAft>
              <a:buSzPts val="1620"/>
              <a:buChar char="▪"/>
              <a:defRPr/>
            </a:lvl1pPr>
            <a:lvl2pPr marL="914400" lvl="1" indent="-331469" algn="l">
              <a:lnSpc>
                <a:spcPct val="120000"/>
              </a:lnSpc>
              <a:spcBef>
                <a:spcPts val="600"/>
              </a:spcBef>
              <a:spcAft>
                <a:spcPts val="0"/>
              </a:spcAft>
              <a:buSzPts val="1620"/>
              <a:buChar char="▪"/>
              <a:defRPr/>
            </a:lvl2pPr>
            <a:lvl3pPr marL="1371600" lvl="2" indent="-331469" algn="l">
              <a:lnSpc>
                <a:spcPct val="120000"/>
              </a:lnSpc>
              <a:spcBef>
                <a:spcPts val="600"/>
              </a:spcBef>
              <a:spcAft>
                <a:spcPts val="0"/>
              </a:spcAft>
              <a:buSzPts val="1620"/>
              <a:buChar char="▪"/>
              <a:defRPr/>
            </a:lvl3pPr>
            <a:lvl4pPr marL="1828800" lvl="3" indent="-331469" algn="l">
              <a:lnSpc>
                <a:spcPct val="120000"/>
              </a:lnSpc>
              <a:spcBef>
                <a:spcPts val="600"/>
              </a:spcBef>
              <a:spcAft>
                <a:spcPts val="0"/>
              </a:spcAft>
              <a:buSzPts val="1620"/>
              <a:buChar char="▪"/>
              <a:defRPr/>
            </a:lvl4pPr>
            <a:lvl5pPr marL="2286000" lvl="4" indent="-331470" algn="l">
              <a:lnSpc>
                <a:spcPct val="120000"/>
              </a:lnSpc>
              <a:spcBef>
                <a:spcPts val="600"/>
              </a:spcBef>
              <a:spcAft>
                <a:spcPts val="0"/>
              </a:spcAft>
              <a:buSzPts val="1620"/>
              <a:buChar char="▪"/>
              <a:defRPr/>
            </a:lvl5pPr>
            <a:lvl6pPr marL="2743200" lvl="5" indent="-331470" algn="l">
              <a:lnSpc>
                <a:spcPct val="120000"/>
              </a:lnSpc>
              <a:spcBef>
                <a:spcPts val="600"/>
              </a:spcBef>
              <a:spcAft>
                <a:spcPts val="0"/>
              </a:spcAft>
              <a:buSzPts val="1620"/>
              <a:buChar char="▪"/>
              <a:defRPr/>
            </a:lvl6pPr>
            <a:lvl7pPr marL="3200400" lvl="6" indent="-331470" algn="l">
              <a:lnSpc>
                <a:spcPct val="120000"/>
              </a:lnSpc>
              <a:spcBef>
                <a:spcPts val="600"/>
              </a:spcBef>
              <a:spcAft>
                <a:spcPts val="0"/>
              </a:spcAft>
              <a:buSzPts val="1620"/>
              <a:buChar char="▪"/>
              <a:defRPr/>
            </a:lvl7pPr>
            <a:lvl8pPr marL="3657600" lvl="7" indent="-331470" algn="l">
              <a:lnSpc>
                <a:spcPct val="120000"/>
              </a:lnSpc>
              <a:spcBef>
                <a:spcPts val="600"/>
              </a:spcBef>
              <a:spcAft>
                <a:spcPts val="0"/>
              </a:spcAft>
              <a:buSzPts val="1620"/>
              <a:buChar char="▪"/>
              <a:defRPr/>
            </a:lvl8pPr>
            <a:lvl9pPr marL="4114800" lvl="8" indent="-331470" algn="l">
              <a:lnSpc>
                <a:spcPct val="120000"/>
              </a:lnSpc>
              <a:spcBef>
                <a:spcPts val="600"/>
              </a:spcBef>
              <a:spcAft>
                <a:spcPts val="600"/>
              </a:spcAft>
              <a:buSzPts val="1620"/>
              <a:buChar char="▪"/>
              <a:defRPr/>
            </a:lvl9pPr>
          </a:lstStyle>
          <a:p>
            <a:endParaRPr/>
          </a:p>
        </p:txBody>
      </p:sp>
      <p:sp>
        <p:nvSpPr>
          <p:cNvPr id="59" name="Google Shape;59;p6"/>
          <p:cNvSpPr txBox="1">
            <a:spLocks noGrp="1"/>
          </p:cNvSpPr>
          <p:nvPr>
            <p:ph type="body" idx="3"/>
          </p:nvPr>
        </p:nvSpPr>
        <p:spPr>
          <a:xfrm>
            <a:off x="6666634" y="2052115"/>
            <a:ext cx="3899798" cy="713818"/>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500"/>
              </a:spcBef>
              <a:spcAft>
                <a:spcPts val="0"/>
              </a:spcAft>
              <a:buSzPts val="1980"/>
              <a:buNone/>
              <a:defRPr sz="2200" b="0" cap="none">
                <a:solidFill>
                  <a:schemeClr val="accent6"/>
                </a:solidFill>
              </a:defRPr>
            </a:lvl1pPr>
            <a:lvl2pPr marL="914400" lvl="1" indent="-228600" algn="l">
              <a:lnSpc>
                <a:spcPct val="120000"/>
              </a:lnSpc>
              <a:spcBef>
                <a:spcPts val="600"/>
              </a:spcBef>
              <a:spcAft>
                <a:spcPts val="0"/>
              </a:spcAft>
              <a:buSzPts val="1800"/>
              <a:buNone/>
              <a:defRPr sz="2000" b="1"/>
            </a:lvl2pPr>
            <a:lvl3pPr marL="1371600" lvl="2" indent="-228600" algn="l">
              <a:lnSpc>
                <a:spcPct val="120000"/>
              </a:lnSpc>
              <a:spcBef>
                <a:spcPts val="600"/>
              </a:spcBef>
              <a:spcAft>
                <a:spcPts val="0"/>
              </a:spcAft>
              <a:buSzPts val="1620"/>
              <a:buNone/>
              <a:defRPr sz="1800" b="1"/>
            </a:lvl3pPr>
            <a:lvl4pPr marL="1828800" lvl="3" indent="-228600" algn="l">
              <a:lnSpc>
                <a:spcPct val="120000"/>
              </a:lnSpc>
              <a:spcBef>
                <a:spcPts val="600"/>
              </a:spcBef>
              <a:spcAft>
                <a:spcPts val="0"/>
              </a:spcAft>
              <a:buSzPts val="1440"/>
              <a:buNone/>
              <a:defRPr sz="1600" b="1"/>
            </a:lvl4pPr>
            <a:lvl5pPr marL="2286000" lvl="4" indent="-228600" algn="l">
              <a:lnSpc>
                <a:spcPct val="120000"/>
              </a:lnSpc>
              <a:spcBef>
                <a:spcPts val="600"/>
              </a:spcBef>
              <a:spcAft>
                <a:spcPts val="0"/>
              </a:spcAft>
              <a:buSzPts val="1440"/>
              <a:buNone/>
              <a:defRPr sz="1600" b="1"/>
            </a:lvl5pPr>
            <a:lvl6pPr marL="2743200" lvl="5" indent="-228600" algn="l">
              <a:lnSpc>
                <a:spcPct val="120000"/>
              </a:lnSpc>
              <a:spcBef>
                <a:spcPts val="600"/>
              </a:spcBef>
              <a:spcAft>
                <a:spcPts val="0"/>
              </a:spcAft>
              <a:buSzPts val="1440"/>
              <a:buNone/>
              <a:defRPr sz="1600" b="1"/>
            </a:lvl6pPr>
            <a:lvl7pPr marL="3200400" lvl="6" indent="-228600" algn="l">
              <a:lnSpc>
                <a:spcPct val="120000"/>
              </a:lnSpc>
              <a:spcBef>
                <a:spcPts val="600"/>
              </a:spcBef>
              <a:spcAft>
                <a:spcPts val="0"/>
              </a:spcAft>
              <a:buSzPts val="1440"/>
              <a:buNone/>
              <a:defRPr sz="1600" b="1"/>
            </a:lvl7pPr>
            <a:lvl8pPr marL="3657600" lvl="7" indent="-228600" algn="l">
              <a:lnSpc>
                <a:spcPct val="120000"/>
              </a:lnSpc>
              <a:spcBef>
                <a:spcPts val="600"/>
              </a:spcBef>
              <a:spcAft>
                <a:spcPts val="0"/>
              </a:spcAft>
              <a:buSzPts val="1440"/>
              <a:buNone/>
              <a:defRPr sz="1600" b="1"/>
            </a:lvl8pPr>
            <a:lvl9pPr marL="4114800" lvl="8" indent="-228600" algn="l">
              <a:lnSpc>
                <a:spcPct val="120000"/>
              </a:lnSpc>
              <a:spcBef>
                <a:spcPts val="600"/>
              </a:spcBef>
              <a:spcAft>
                <a:spcPts val="600"/>
              </a:spcAft>
              <a:buSzPts val="1440"/>
              <a:buNone/>
              <a:defRPr sz="1600" b="1"/>
            </a:lvl9pPr>
          </a:lstStyle>
          <a:p>
            <a:endParaRPr/>
          </a:p>
        </p:txBody>
      </p:sp>
      <p:sp>
        <p:nvSpPr>
          <p:cNvPr id="60" name="Google Shape;60;p6"/>
          <p:cNvSpPr txBox="1">
            <a:spLocks noGrp="1"/>
          </p:cNvSpPr>
          <p:nvPr>
            <p:ph type="body" idx="4"/>
          </p:nvPr>
        </p:nvSpPr>
        <p:spPr>
          <a:xfrm>
            <a:off x="6666635" y="2851331"/>
            <a:ext cx="3899798" cy="3071434"/>
          </a:xfrm>
          <a:prstGeom prst="rect">
            <a:avLst/>
          </a:prstGeom>
          <a:noFill/>
          <a:ln>
            <a:noFill/>
          </a:ln>
        </p:spPr>
        <p:txBody>
          <a:bodyPr spcFirstLastPara="1" wrap="square" lIns="91425" tIns="45700" rIns="91425" bIns="45700" anchor="t" anchorCtr="0">
            <a:normAutofit/>
          </a:bodyPr>
          <a:lstStyle>
            <a:lvl1pPr marL="457200" lvl="0" indent="-331470" algn="l">
              <a:lnSpc>
                <a:spcPct val="120000"/>
              </a:lnSpc>
              <a:spcBef>
                <a:spcPts val="500"/>
              </a:spcBef>
              <a:spcAft>
                <a:spcPts val="0"/>
              </a:spcAft>
              <a:buSzPts val="1620"/>
              <a:buChar char="▪"/>
              <a:defRPr/>
            </a:lvl1pPr>
            <a:lvl2pPr marL="914400" lvl="1" indent="-331469" algn="l">
              <a:lnSpc>
                <a:spcPct val="120000"/>
              </a:lnSpc>
              <a:spcBef>
                <a:spcPts val="600"/>
              </a:spcBef>
              <a:spcAft>
                <a:spcPts val="0"/>
              </a:spcAft>
              <a:buSzPts val="1620"/>
              <a:buChar char="▪"/>
              <a:defRPr/>
            </a:lvl2pPr>
            <a:lvl3pPr marL="1371600" lvl="2" indent="-331469" algn="l">
              <a:lnSpc>
                <a:spcPct val="120000"/>
              </a:lnSpc>
              <a:spcBef>
                <a:spcPts val="600"/>
              </a:spcBef>
              <a:spcAft>
                <a:spcPts val="0"/>
              </a:spcAft>
              <a:buSzPts val="1620"/>
              <a:buChar char="▪"/>
              <a:defRPr/>
            </a:lvl3pPr>
            <a:lvl4pPr marL="1828800" lvl="3" indent="-331469" algn="l">
              <a:lnSpc>
                <a:spcPct val="120000"/>
              </a:lnSpc>
              <a:spcBef>
                <a:spcPts val="600"/>
              </a:spcBef>
              <a:spcAft>
                <a:spcPts val="0"/>
              </a:spcAft>
              <a:buSzPts val="1620"/>
              <a:buChar char="▪"/>
              <a:defRPr/>
            </a:lvl4pPr>
            <a:lvl5pPr marL="2286000" lvl="4" indent="-331470" algn="l">
              <a:lnSpc>
                <a:spcPct val="120000"/>
              </a:lnSpc>
              <a:spcBef>
                <a:spcPts val="600"/>
              </a:spcBef>
              <a:spcAft>
                <a:spcPts val="0"/>
              </a:spcAft>
              <a:buSzPts val="1620"/>
              <a:buChar char="▪"/>
              <a:defRPr/>
            </a:lvl5pPr>
            <a:lvl6pPr marL="2743200" lvl="5" indent="-331470" algn="l">
              <a:lnSpc>
                <a:spcPct val="120000"/>
              </a:lnSpc>
              <a:spcBef>
                <a:spcPts val="600"/>
              </a:spcBef>
              <a:spcAft>
                <a:spcPts val="0"/>
              </a:spcAft>
              <a:buSzPts val="1620"/>
              <a:buChar char="▪"/>
              <a:defRPr/>
            </a:lvl6pPr>
            <a:lvl7pPr marL="3200400" lvl="6" indent="-331470" algn="l">
              <a:lnSpc>
                <a:spcPct val="120000"/>
              </a:lnSpc>
              <a:spcBef>
                <a:spcPts val="600"/>
              </a:spcBef>
              <a:spcAft>
                <a:spcPts val="0"/>
              </a:spcAft>
              <a:buSzPts val="1620"/>
              <a:buChar char="▪"/>
              <a:defRPr/>
            </a:lvl7pPr>
            <a:lvl8pPr marL="3657600" lvl="7" indent="-331470" algn="l">
              <a:lnSpc>
                <a:spcPct val="120000"/>
              </a:lnSpc>
              <a:spcBef>
                <a:spcPts val="600"/>
              </a:spcBef>
              <a:spcAft>
                <a:spcPts val="0"/>
              </a:spcAft>
              <a:buSzPts val="1620"/>
              <a:buChar char="▪"/>
              <a:defRPr/>
            </a:lvl8pPr>
            <a:lvl9pPr marL="4114800" lvl="8" indent="-331470" algn="l">
              <a:lnSpc>
                <a:spcPct val="120000"/>
              </a:lnSpc>
              <a:spcBef>
                <a:spcPts val="600"/>
              </a:spcBef>
              <a:spcAft>
                <a:spcPts val="600"/>
              </a:spcAft>
              <a:buSzPts val="1620"/>
              <a:buChar char="▪"/>
              <a:defRPr/>
            </a:lvl9pPr>
          </a:lstStyle>
          <a:p>
            <a:endParaRPr/>
          </a:p>
        </p:txBody>
      </p:sp>
      <p:sp>
        <p:nvSpPr>
          <p:cNvPr id="61" name="Google Shape;61;p6"/>
          <p:cNvSpPr txBox="1">
            <a:spLocks noGrp="1"/>
          </p:cNvSpPr>
          <p:nvPr>
            <p:ph type="dt" idx="10"/>
          </p:nvPr>
        </p:nvSpPr>
        <p:spPr>
          <a:xfrm rot="5400000">
            <a:off x="-810065" y="5270604"/>
            <a:ext cx="2662729" cy="182880"/>
          </a:xfrm>
          <a:prstGeom prst="rect">
            <a:avLst/>
          </a:prstGeom>
          <a:noFill/>
          <a:ln>
            <a:noFill/>
          </a:ln>
        </p:spPr>
        <p:txBody>
          <a:bodyPr spcFirstLastPara="1" wrap="square" lIns="91425" tIns="18275"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6"/>
          <p:cNvSpPr txBox="1">
            <a:spLocks noGrp="1"/>
          </p:cNvSpPr>
          <p:nvPr>
            <p:ph type="ftr" idx="11"/>
          </p:nvPr>
        </p:nvSpPr>
        <p:spPr>
          <a:xfrm rot="5400000">
            <a:off x="-2237130" y="3661144"/>
            <a:ext cx="5885352" cy="179176"/>
          </a:xfrm>
          <a:prstGeom prst="rect">
            <a:avLst/>
          </a:prstGeom>
          <a:noFill/>
          <a:ln>
            <a:noFill/>
          </a:ln>
        </p:spPr>
        <p:txBody>
          <a:bodyPr spcFirstLastPara="1" wrap="square" lIns="91425" tIns="45700" rIns="91425" bIns="18275"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6"/>
          <p:cNvSpPr txBox="1">
            <a:spLocks noGrp="1"/>
          </p:cNvSpPr>
          <p:nvPr>
            <p:ph type="sldNum" idx="12"/>
          </p:nvPr>
        </p:nvSpPr>
        <p:spPr>
          <a:xfrm>
            <a:off x="158407" y="164592"/>
            <a:ext cx="636727" cy="322851"/>
          </a:xfrm>
          <a:prstGeom prst="rect">
            <a:avLst/>
          </a:prstGeom>
          <a:noFill/>
          <a:ln>
            <a:noFill/>
          </a:ln>
        </p:spPr>
        <p:txBody>
          <a:bodyPr spcFirstLastPara="1" wrap="square" lIns="91425" tIns="45700" rIns="457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4"/>
        <p:cNvGrpSpPr/>
        <p:nvPr/>
      </p:nvGrpSpPr>
      <p:grpSpPr>
        <a:xfrm>
          <a:off x="0" y="0"/>
          <a:ext cx="0" cy="0"/>
          <a:chOff x="0" y="0"/>
          <a:chExt cx="0" cy="0"/>
        </a:xfrm>
      </p:grpSpPr>
      <p:sp>
        <p:nvSpPr>
          <p:cNvPr id="65" name="Google Shape;65;p7"/>
          <p:cNvSpPr/>
          <p:nvPr/>
        </p:nvSpPr>
        <p:spPr>
          <a:xfrm>
            <a:off x="1004479" y="0"/>
            <a:ext cx="10372316" cy="6858000"/>
          </a:xfrm>
          <a:prstGeom prst="rect">
            <a:avLst/>
          </a:prstGeom>
          <a:solidFill>
            <a:schemeClr val="dk2">
              <a:alpha val="9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7"/>
          <p:cNvSpPr/>
          <p:nvPr/>
        </p:nvSpPr>
        <p:spPr>
          <a:xfrm>
            <a:off x="11377328" y="0"/>
            <a:ext cx="27432" cy="6858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txBox="1">
            <a:spLocks noGrp="1"/>
          </p:cNvSpPr>
          <p:nvPr>
            <p:ph type="title"/>
          </p:nvPr>
        </p:nvSpPr>
        <p:spPr>
          <a:xfrm>
            <a:off x="2611808" y="808056"/>
            <a:ext cx="7958331" cy="1077229"/>
          </a:xfrm>
          <a:prstGeom prst="rect">
            <a:avLst/>
          </a:prstGeom>
          <a:noFill/>
          <a:ln>
            <a:noFill/>
          </a:ln>
        </p:spPr>
        <p:txBody>
          <a:bodyPr spcFirstLastPara="1" wrap="square" lIns="91425" tIns="45700" rIns="91425" bIns="45700" anchor="t" anchorCtr="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7"/>
          <p:cNvSpPr txBox="1">
            <a:spLocks noGrp="1"/>
          </p:cNvSpPr>
          <p:nvPr>
            <p:ph type="dt" idx="10"/>
          </p:nvPr>
        </p:nvSpPr>
        <p:spPr>
          <a:xfrm rot="5400000">
            <a:off x="-810065" y="5270604"/>
            <a:ext cx="2662729" cy="182880"/>
          </a:xfrm>
          <a:prstGeom prst="rect">
            <a:avLst/>
          </a:prstGeom>
          <a:noFill/>
          <a:ln>
            <a:noFill/>
          </a:ln>
        </p:spPr>
        <p:txBody>
          <a:bodyPr spcFirstLastPara="1" wrap="square" lIns="91425" tIns="18275"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7"/>
          <p:cNvSpPr txBox="1">
            <a:spLocks noGrp="1"/>
          </p:cNvSpPr>
          <p:nvPr>
            <p:ph type="ftr" idx="11"/>
          </p:nvPr>
        </p:nvSpPr>
        <p:spPr>
          <a:xfrm rot="5400000">
            <a:off x="-2237130" y="3661144"/>
            <a:ext cx="5885352" cy="179176"/>
          </a:xfrm>
          <a:prstGeom prst="rect">
            <a:avLst/>
          </a:prstGeom>
          <a:noFill/>
          <a:ln>
            <a:noFill/>
          </a:ln>
        </p:spPr>
        <p:txBody>
          <a:bodyPr spcFirstLastPara="1" wrap="square" lIns="91425" tIns="45700" rIns="91425" bIns="18275"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7"/>
          <p:cNvSpPr txBox="1">
            <a:spLocks noGrp="1"/>
          </p:cNvSpPr>
          <p:nvPr>
            <p:ph type="sldNum" idx="12"/>
          </p:nvPr>
        </p:nvSpPr>
        <p:spPr>
          <a:xfrm>
            <a:off x="158407" y="164592"/>
            <a:ext cx="636727" cy="322851"/>
          </a:xfrm>
          <a:prstGeom prst="rect">
            <a:avLst/>
          </a:prstGeom>
          <a:noFill/>
          <a:ln>
            <a:noFill/>
          </a:ln>
        </p:spPr>
        <p:txBody>
          <a:bodyPr spcFirstLastPara="1" wrap="square" lIns="91425" tIns="45700" rIns="457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71" name="Google Shape;71;p7"/>
          <p:cNvSpPr txBox="1"/>
          <p:nvPr/>
        </p:nvSpPr>
        <p:spPr>
          <a:xfrm>
            <a:off x="2196172" y="641226"/>
            <a:ext cx="415636" cy="3693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800">
                <a:solidFill>
                  <a:schemeClr val="accent6"/>
                </a:solidFill>
                <a:latin typeface="Noto Sans Symbols"/>
                <a:ea typeface="Noto Sans Symbols"/>
                <a:cs typeface="Noto Sans Symbols"/>
                <a:sym typeface="Noto Sans Symbols"/>
              </a:rPr>
              <a:t>◤</a:t>
            </a:r>
            <a:endParaRPr sz="1000">
              <a:solidFill>
                <a:schemeClr val="accent6"/>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2"/>
        <p:cNvGrpSpPr/>
        <p:nvPr/>
      </p:nvGrpSpPr>
      <p:grpSpPr>
        <a:xfrm>
          <a:off x="0" y="0"/>
          <a:ext cx="0" cy="0"/>
          <a:chOff x="0" y="0"/>
          <a:chExt cx="0" cy="0"/>
        </a:xfrm>
      </p:grpSpPr>
      <p:sp>
        <p:nvSpPr>
          <p:cNvPr id="73" name="Google Shape;73;p8"/>
          <p:cNvSpPr/>
          <p:nvPr/>
        </p:nvSpPr>
        <p:spPr>
          <a:xfrm>
            <a:off x="1004479" y="0"/>
            <a:ext cx="10372316" cy="6858000"/>
          </a:xfrm>
          <a:prstGeom prst="rect">
            <a:avLst/>
          </a:prstGeom>
          <a:solidFill>
            <a:schemeClr val="dk2">
              <a:alpha val="9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a:off x="11377328" y="0"/>
            <a:ext cx="27432" cy="6858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txBox="1">
            <a:spLocks noGrp="1"/>
          </p:cNvSpPr>
          <p:nvPr>
            <p:ph type="dt" idx="10"/>
          </p:nvPr>
        </p:nvSpPr>
        <p:spPr>
          <a:xfrm rot="5400000">
            <a:off x="-810065" y="5270604"/>
            <a:ext cx="2662729" cy="182880"/>
          </a:xfrm>
          <a:prstGeom prst="rect">
            <a:avLst/>
          </a:prstGeom>
          <a:noFill/>
          <a:ln>
            <a:noFill/>
          </a:ln>
        </p:spPr>
        <p:txBody>
          <a:bodyPr spcFirstLastPara="1" wrap="square" lIns="91425" tIns="18275"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8"/>
          <p:cNvSpPr txBox="1">
            <a:spLocks noGrp="1"/>
          </p:cNvSpPr>
          <p:nvPr>
            <p:ph type="ftr" idx="11"/>
          </p:nvPr>
        </p:nvSpPr>
        <p:spPr>
          <a:xfrm rot="5400000">
            <a:off x="-2237130" y="3661144"/>
            <a:ext cx="5885352" cy="179176"/>
          </a:xfrm>
          <a:prstGeom prst="rect">
            <a:avLst/>
          </a:prstGeom>
          <a:noFill/>
          <a:ln>
            <a:noFill/>
          </a:ln>
        </p:spPr>
        <p:txBody>
          <a:bodyPr spcFirstLastPara="1" wrap="square" lIns="91425" tIns="45700" rIns="91425" bIns="18275"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8"/>
          <p:cNvSpPr txBox="1">
            <a:spLocks noGrp="1"/>
          </p:cNvSpPr>
          <p:nvPr>
            <p:ph type="sldNum" idx="12"/>
          </p:nvPr>
        </p:nvSpPr>
        <p:spPr>
          <a:xfrm>
            <a:off x="158407" y="164592"/>
            <a:ext cx="636727" cy="322851"/>
          </a:xfrm>
          <a:prstGeom prst="rect">
            <a:avLst/>
          </a:prstGeom>
          <a:noFill/>
          <a:ln>
            <a:noFill/>
          </a:ln>
        </p:spPr>
        <p:txBody>
          <a:bodyPr spcFirstLastPara="1" wrap="square" lIns="91425" tIns="45700" rIns="457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8"/>
        <p:cNvGrpSpPr/>
        <p:nvPr/>
      </p:nvGrpSpPr>
      <p:grpSpPr>
        <a:xfrm>
          <a:off x="0" y="0"/>
          <a:ext cx="0" cy="0"/>
          <a:chOff x="0" y="0"/>
          <a:chExt cx="0" cy="0"/>
        </a:xfrm>
      </p:grpSpPr>
      <p:sp>
        <p:nvSpPr>
          <p:cNvPr id="79" name="Google Shape;79;p9"/>
          <p:cNvSpPr/>
          <p:nvPr/>
        </p:nvSpPr>
        <p:spPr>
          <a:xfrm>
            <a:off x="1004479" y="0"/>
            <a:ext cx="10372316" cy="6858000"/>
          </a:xfrm>
          <a:prstGeom prst="rect">
            <a:avLst/>
          </a:prstGeom>
          <a:solidFill>
            <a:schemeClr val="dk2">
              <a:alpha val="9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a:off x="11377328" y="0"/>
            <a:ext cx="27432" cy="6858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txBox="1"/>
          <p:nvPr/>
        </p:nvSpPr>
        <p:spPr>
          <a:xfrm>
            <a:off x="1554154" y="1127550"/>
            <a:ext cx="415636" cy="3693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800">
                <a:solidFill>
                  <a:schemeClr val="accent6"/>
                </a:solidFill>
                <a:latin typeface="Noto Sans Symbols"/>
                <a:ea typeface="Noto Sans Symbols"/>
                <a:cs typeface="Noto Sans Symbols"/>
                <a:sym typeface="Noto Sans Symbols"/>
              </a:rPr>
              <a:t>◤</a:t>
            </a:r>
            <a:endParaRPr sz="1000">
              <a:solidFill>
                <a:schemeClr val="accent6"/>
              </a:solidFill>
              <a:latin typeface="Arial"/>
              <a:ea typeface="Arial"/>
              <a:cs typeface="Arial"/>
              <a:sym typeface="Arial"/>
            </a:endParaRPr>
          </a:p>
        </p:txBody>
      </p:sp>
      <p:sp>
        <p:nvSpPr>
          <p:cNvPr id="82" name="Google Shape;82;p9"/>
          <p:cNvSpPr txBox="1">
            <a:spLocks noGrp="1"/>
          </p:cNvSpPr>
          <p:nvPr>
            <p:ph type="title"/>
          </p:nvPr>
        </p:nvSpPr>
        <p:spPr>
          <a:xfrm>
            <a:off x="1970323" y="1282451"/>
            <a:ext cx="2664361" cy="190324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2400"/>
              <a:buFont typeface="Arial"/>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9"/>
          <p:cNvSpPr txBox="1">
            <a:spLocks noGrp="1"/>
          </p:cNvSpPr>
          <p:nvPr>
            <p:ph type="body" idx="1"/>
          </p:nvPr>
        </p:nvSpPr>
        <p:spPr>
          <a:xfrm>
            <a:off x="5120154" y="805818"/>
            <a:ext cx="5446278" cy="5244126"/>
          </a:xfrm>
          <a:prstGeom prst="rect">
            <a:avLst/>
          </a:prstGeom>
          <a:noFill/>
          <a:ln>
            <a:noFill/>
          </a:ln>
        </p:spPr>
        <p:txBody>
          <a:bodyPr spcFirstLastPara="1" wrap="square" lIns="91425" tIns="45700" rIns="91425" bIns="45700" anchor="ctr" anchorCtr="0">
            <a:normAutofit/>
          </a:bodyPr>
          <a:lstStyle>
            <a:lvl1pPr marL="457200" lvl="0" indent="-331470" algn="l">
              <a:lnSpc>
                <a:spcPct val="120000"/>
              </a:lnSpc>
              <a:spcBef>
                <a:spcPts val="500"/>
              </a:spcBef>
              <a:spcAft>
                <a:spcPts val="0"/>
              </a:spcAft>
              <a:buSzPts val="1620"/>
              <a:buChar char="▪"/>
              <a:defRPr/>
            </a:lvl1pPr>
            <a:lvl2pPr marL="914400" lvl="1" indent="-331469" algn="l">
              <a:lnSpc>
                <a:spcPct val="120000"/>
              </a:lnSpc>
              <a:spcBef>
                <a:spcPts val="600"/>
              </a:spcBef>
              <a:spcAft>
                <a:spcPts val="0"/>
              </a:spcAft>
              <a:buSzPts val="1620"/>
              <a:buChar char="▪"/>
              <a:defRPr/>
            </a:lvl2pPr>
            <a:lvl3pPr marL="1371600" lvl="2" indent="-331469" algn="l">
              <a:lnSpc>
                <a:spcPct val="120000"/>
              </a:lnSpc>
              <a:spcBef>
                <a:spcPts val="600"/>
              </a:spcBef>
              <a:spcAft>
                <a:spcPts val="0"/>
              </a:spcAft>
              <a:buSzPts val="1620"/>
              <a:buChar char="▪"/>
              <a:defRPr/>
            </a:lvl3pPr>
            <a:lvl4pPr marL="1828800" lvl="3" indent="-331469" algn="l">
              <a:lnSpc>
                <a:spcPct val="120000"/>
              </a:lnSpc>
              <a:spcBef>
                <a:spcPts val="600"/>
              </a:spcBef>
              <a:spcAft>
                <a:spcPts val="0"/>
              </a:spcAft>
              <a:buSzPts val="1620"/>
              <a:buChar char="▪"/>
              <a:defRPr/>
            </a:lvl4pPr>
            <a:lvl5pPr marL="2286000" lvl="4" indent="-331470" algn="l">
              <a:lnSpc>
                <a:spcPct val="120000"/>
              </a:lnSpc>
              <a:spcBef>
                <a:spcPts val="600"/>
              </a:spcBef>
              <a:spcAft>
                <a:spcPts val="0"/>
              </a:spcAft>
              <a:buSzPts val="1620"/>
              <a:buChar char="▪"/>
              <a:defRPr/>
            </a:lvl5pPr>
            <a:lvl6pPr marL="2743200" lvl="5" indent="-331470" algn="l">
              <a:lnSpc>
                <a:spcPct val="120000"/>
              </a:lnSpc>
              <a:spcBef>
                <a:spcPts val="600"/>
              </a:spcBef>
              <a:spcAft>
                <a:spcPts val="0"/>
              </a:spcAft>
              <a:buSzPts val="1620"/>
              <a:buChar char="▪"/>
              <a:defRPr/>
            </a:lvl6pPr>
            <a:lvl7pPr marL="3200400" lvl="6" indent="-331470" algn="l">
              <a:lnSpc>
                <a:spcPct val="120000"/>
              </a:lnSpc>
              <a:spcBef>
                <a:spcPts val="600"/>
              </a:spcBef>
              <a:spcAft>
                <a:spcPts val="0"/>
              </a:spcAft>
              <a:buSzPts val="1620"/>
              <a:buChar char="▪"/>
              <a:defRPr/>
            </a:lvl7pPr>
            <a:lvl8pPr marL="3657600" lvl="7" indent="-331470" algn="l">
              <a:lnSpc>
                <a:spcPct val="120000"/>
              </a:lnSpc>
              <a:spcBef>
                <a:spcPts val="600"/>
              </a:spcBef>
              <a:spcAft>
                <a:spcPts val="0"/>
              </a:spcAft>
              <a:buSzPts val="1620"/>
              <a:buChar char="▪"/>
              <a:defRPr/>
            </a:lvl8pPr>
            <a:lvl9pPr marL="4114800" lvl="8" indent="-331470" algn="l">
              <a:lnSpc>
                <a:spcPct val="120000"/>
              </a:lnSpc>
              <a:spcBef>
                <a:spcPts val="600"/>
              </a:spcBef>
              <a:spcAft>
                <a:spcPts val="600"/>
              </a:spcAft>
              <a:buSzPts val="1620"/>
              <a:buChar char="▪"/>
              <a:defRPr/>
            </a:lvl9pPr>
          </a:lstStyle>
          <a:p>
            <a:endParaRPr/>
          </a:p>
        </p:txBody>
      </p:sp>
      <p:sp>
        <p:nvSpPr>
          <p:cNvPr id="84" name="Google Shape;84;p9"/>
          <p:cNvSpPr txBox="1">
            <a:spLocks noGrp="1"/>
          </p:cNvSpPr>
          <p:nvPr>
            <p:ph type="body" idx="2"/>
          </p:nvPr>
        </p:nvSpPr>
        <p:spPr>
          <a:xfrm>
            <a:off x="1970322" y="3186154"/>
            <a:ext cx="2664361" cy="2386397"/>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500"/>
              </a:spcBef>
              <a:spcAft>
                <a:spcPts val="0"/>
              </a:spcAft>
              <a:buSzPts val="1440"/>
              <a:buNone/>
              <a:defRPr sz="1600"/>
            </a:lvl1pPr>
            <a:lvl2pPr marL="914400" lvl="1" indent="-228600" algn="l">
              <a:lnSpc>
                <a:spcPct val="120000"/>
              </a:lnSpc>
              <a:spcBef>
                <a:spcPts val="600"/>
              </a:spcBef>
              <a:spcAft>
                <a:spcPts val="0"/>
              </a:spcAft>
              <a:buSzPts val="1260"/>
              <a:buNone/>
              <a:defRPr sz="1400"/>
            </a:lvl2pPr>
            <a:lvl3pPr marL="1371600" lvl="2" indent="-228600" algn="l">
              <a:lnSpc>
                <a:spcPct val="120000"/>
              </a:lnSpc>
              <a:spcBef>
                <a:spcPts val="600"/>
              </a:spcBef>
              <a:spcAft>
                <a:spcPts val="0"/>
              </a:spcAft>
              <a:buSzPts val="1080"/>
              <a:buNone/>
              <a:defRPr sz="1200"/>
            </a:lvl3pPr>
            <a:lvl4pPr marL="1828800" lvl="3" indent="-228600" algn="l">
              <a:lnSpc>
                <a:spcPct val="120000"/>
              </a:lnSpc>
              <a:spcBef>
                <a:spcPts val="600"/>
              </a:spcBef>
              <a:spcAft>
                <a:spcPts val="0"/>
              </a:spcAft>
              <a:buSzPts val="900"/>
              <a:buNone/>
              <a:defRPr sz="1000"/>
            </a:lvl4pPr>
            <a:lvl5pPr marL="2286000" lvl="4" indent="-228600" algn="l">
              <a:lnSpc>
                <a:spcPct val="120000"/>
              </a:lnSpc>
              <a:spcBef>
                <a:spcPts val="600"/>
              </a:spcBef>
              <a:spcAft>
                <a:spcPts val="0"/>
              </a:spcAft>
              <a:buSzPts val="900"/>
              <a:buNone/>
              <a:defRPr sz="1000"/>
            </a:lvl5pPr>
            <a:lvl6pPr marL="2743200" lvl="5" indent="-228600" algn="l">
              <a:lnSpc>
                <a:spcPct val="120000"/>
              </a:lnSpc>
              <a:spcBef>
                <a:spcPts val="600"/>
              </a:spcBef>
              <a:spcAft>
                <a:spcPts val="0"/>
              </a:spcAft>
              <a:buSzPts val="900"/>
              <a:buNone/>
              <a:defRPr sz="1000"/>
            </a:lvl6pPr>
            <a:lvl7pPr marL="3200400" lvl="6" indent="-228600" algn="l">
              <a:lnSpc>
                <a:spcPct val="120000"/>
              </a:lnSpc>
              <a:spcBef>
                <a:spcPts val="600"/>
              </a:spcBef>
              <a:spcAft>
                <a:spcPts val="0"/>
              </a:spcAft>
              <a:buSzPts val="900"/>
              <a:buNone/>
              <a:defRPr sz="1000"/>
            </a:lvl7pPr>
            <a:lvl8pPr marL="3657600" lvl="7" indent="-228600" algn="l">
              <a:lnSpc>
                <a:spcPct val="120000"/>
              </a:lnSpc>
              <a:spcBef>
                <a:spcPts val="600"/>
              </a:spcBef>
              <a:spcAft>
                <a:spcPts val="0"/>
              </a:spcAft>
              <a:buSzPts val="900"/>
              <a:buNone/>
              <a:defRPr sz="1000"/>
            </a:lvl8pPr>
            <a:lvl9pPr marL="4114800" lvl="8" indent="-228600" algn="l">
              <a:lnSpc>
                <a:spcPct val="120000"/>
              </a:lnSpc>
              <a:spcBef>
                <a:spcPts val="600"/>
              </a:spcBef>
              <a:spcAft>
                <a:spcPts val="600"/>
              </a:spcAft>
              <a:buSzPts val="900"/>
              <a:buNone/>
              <a:defRPr sz="1000"/>
            </a:lvl9pPr>
          </a:lstStyle>
          <a:p>
            <a:endParaRPr/>
          </a:p>
        </p:txBody>
      </p:sp>
      <p:sp>
        <p:nvSpPr>
          <p:cNvPr id="85" name="Google Shape;85;p9"/>
          <p:cNvSpPr txBox="1">
            <a:spLocks noGrp="1"/>
          </p:cNvSpPr>
          <p:nvPr>
            <p:ph type="dt" idx="10"/>
          </p:nvPr>
        </p:nvSpPr>
        <p:spPr>
          <a:xfrm rot="5400000">
            <a:off x="-810065" y="5270604"/>
            <a:ext cx="2662729" cy="182880"/>
          </a:xfrm>
          <a:prstGeom prst="rect">
            <a:avLst/>
          </a:prstGeom>
          <a:noFill/>
          <a:ln>
            <a:noFill/>
          </a:ln>
        </p:spPr>
        <p:txBody>
          <a:bodyPr spcFirstLastPara="1" wrap="square" lIns="91425" tIns="18275"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9"/>
          <p:cNvSpPr txBox="1">
            <a:spLocks noGrp="1"/>
          </p:cNvSpPr>
          <p:nvPr>
            <p:ph type="ftr" idx="11"/>
          </p:nvPr>
        </p:nvSpPr>
        <p:spPr>
          <a:xfrm rot="5400000">
            <a:off x="-2237130" y="3661144"/>
            <a:ext cx="5885352" cy="179176"/>
          </a:xfrm>
          <a:prstGeom prst="rect">
            <a:avLst/>
          </a:prstGeom>
          <a:noFill/>
          <a:ln>
            <a:noFill/>
          </a:ln>
        </p:spPr>
        <p:txBody>
          <a:bodyPr spcFirstLastPara="1" wrap="square" lIns="91425" tIns="45700" rIns="91425" bIns="18275"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9"/>
          <p:cNvSpPr txBox="1">
            <a:spLocks noGrp="1"/>
          </p:cNvSpPr>
          <p:nvPr>
            <p:ph type="sldNum" idx="12"/>
          </p:nvPr>
        </p:nvSpPr>
        <p:spPr>
          <a:xfrm>
            <a:off x="158407" y="164592"/>
            <a:ext cx="636727" cy="322851"/>
          </a:xfrm>
          <a:prstGeom prst="rect">
            <a:avLst/>
          </a:prstGeom>
          <a:noFill/>
          <a:ln>
            <a:noFill/>
          </a:ln>
        </p:spPr>
        <p:txBody>
          <a:bodyPr spcFirstLastPara="1" wrap="square" lIns="91425" tIns="45700" rIns="457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8"/>
        <p:cNvGrpSpPr/>
        <p:nvPr/>
      </p:nvGrpSpPr>
      <p:grpSpPr>
        <a:xfrm>
          <a:off x="0" y="0"/>
          <a:ext cx="0" cy="0"/>
          <a:chOff x="0" y="0"/>
          <a:chExt cx="0" cy="0"/>
        </a:xfrm>
      </p:grpSpPr>
      <p:sp>
        <p:nvSpPr>
          <p:cNvPr id="89" name="Google Shape;89;p10"/>
          <p:cNvSpPr/>
          <p:nvPr/>
        </p:nvSpPr>
        <p:spPr>
          <a:xfrm>
            <a:off x="1004479" y="0"/>
            <a:ext cx="10372316" cy="6858000"/>
          </a:xfrm>
          <a:prstGeom prst="rect">
            <a:avLst/>
          </a:prstGeom>
          <a:solidFill>
            <a:schemeClr val="dk2">
              <a:alpha val="9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0"/>
          <p:cNvSpPr/>
          <p:nvPr/>
        </p:nvSpPr>
        <p:spPr>
          <a:xfrm>
            <a:off x="11377328" y="0"/>
            <a:ext cx="27432" cy="6858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0"/>
          <p:cNvSpPr>
            <a:spLocks noGrp="1"/>
          </p:cNvSpPr>
          <p:nvPr>
            <p:ph type="pic" idx="2"/>
          </p:nvPr>
        </p:nvSpPr>
        <p:spPr>
          <a:xfrm>
            <a:off x="6747062" y="3229"/>
            <a:ext cx="4629734" cy="6858000"/>
          </a:xfrm>
          <a:prstGeom prst="rect">
            <a:avLst/>
          </a:prstGeom>
          <a:solidFill>
            <a:schemeClr val="lt1">
              <a:alpha val="9803"/>
            </a:schemeClr>
          </a:solidFill>
          <a:ln>
            <a:noFill/>
          </a:ln>
        </p:spPr>
      </p:sp>
      <p:sp>
        <p:nvSpPr>
          <p:cNvPr id="92" name="Google Shape;92;p10"/>
          <p:cNvSpPr txBox="1"/>
          <p:nvPr/>
        </p:nvSpPr>
        <p:spPr>
          <a:xfrm>
            <a:off x="1554686" y="1127550"/>
            <a:ext cx="415636" cy="3693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800">
                <a:solidFill>
                  <a:schemeClr val="accent6"/>
                </a:solidFill>
                <a:latin typeface="Noto Sans Symbols"/>
                <a:ea typeface="Noto Sans Symbols"/>
                <a:cs typeface="Noto Sans Symbols"/>
                <a:sym typeface="Noto Sans Symbols"/>
              </a:rPr>
              <a:t>◤</a:t>
            </a:r>
            <a:endParaRPr sz="1000">
              <a:solidFill>
                <a:schemeClr val="accent6"/>
              </a:solidFill>
              <a:latin typeface="Arial"/>
              <a:ea typeface="Arial"/>
              <a:cs typeface="Arial"/>
              <a:sym typeface="Arial"/>
            </a:endParaRPr>
          </a:p>
        </p:txBody>
      </p:sp>
      <p:sp>
        <p:nvSpPr>
          <p:cNvPr id="93" name="Google Shape;93;p10"/>
          <p:cNvSpPr txBox="1">
            <a:spLocks noGrp="1"/>
          </p:cNvSpPr>
          <p:nvPr>
            <p:ph type="title"/>
          </p:nvPr>
        </p:nvSpPr>
        <p:spPr>
          <a:xfrm>
            <a:off x="1971241" y="1282452"/>
            <a:ext cx="3970986" cy="190047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10"/>
          <p:cNvSpPr txBox="1">
            <a:spLocks noGrp="1"/>
          </p:cNvSpPr>
          <p:nvPr>
            <p:ph type="body" idx="1"/>
          </p:nvPr>
        </p:nvSpPr>
        <p:spPr>
          <a:xfrm>
            <a:off x="1970322" y="3182928"/>
            <a:ext cx="3971874" cy="238639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500"/>
              </a:spcBef>
              <a:spcAft>
                <a:spcPts val="0"/>
              </a:spcAft>
              <a:buSzPts val="1800"/>
              <a:buNone/>
              <a:defRPr sz="2000"/>
            </a:lvl1pPr>
            <a:lvl2pPr marL="914400" lvl="1" indent="-228600" algn="l">
              <a:lnSpc>
                <a:spcPct val="120000"/>
              </a:lnSpc>
              <a:spcBef>
                <a:spcPts val="600"/>
              </a:spcBef>
              <a:spcAft>
                <a:spcPts val="0"/>
              </a:spcAft>
              <a:buSzPts val="1260"/>
              <a:buNone/>
              <a:defRPr sz="1400"/>
            </a:lvl2pPr>
            <a:lvl3pPr marL="1371600" lvl="2" indent="-228600" algn="l">
              <a:lnSpc>
                <a:spcPct val="120000"/>
              </a:lnSpc>
              <a:spcBef>
                <a:spcPts val="600"/>
              </a:spcBef>
              <a:spcAft>
                <a:spcPts val="0"/>
              </a:spcAft>
              <a:buSzPts val="1080"/>
              <a:buNone/>
              <a:defRPr sz="1200"/>
            </a:lvl3pPr>
            <a:lvl4pPr marL="1828800" lvl="3" indent="-228600" algn="l">
              <a:lnSpc>
                <a:spcPct val="120000"/>
              </a:lnSpc>
              <a:spcBef>
                <a:spcPts val="600"/>
              </a:spcBef>
              <a:spcAft>
                <a:spcPts val="0"/>
              </a:spcAft>
              <a:buSzPts val="900"/>
              <a:buNone/>
              <a:defRPr sz="1000"/>
            </a:lvl4pPr>
            <a:lvl5pPr marL="2286000" lvl="4" indent="-228600" algn="l">
              <a:lnSpc>
                <a:spcPct val="120000"/>
              </a:lnSpc>
              <a:spcBef>
                <a:spcPts val="600"/>
              </a:spcBef>
              <a:spcAft>
                <a:spcPts val="0"/>
              </a:spcAft>
              <a:buSzPts val="900"/>
              <a:buNone/>
              <a:defRPr sz="1000"/>
            </a:lvl5pPr>
            <a:lvl6pPr marL="2743200" lvl="5" indent="-228600" algn="l">
              <a:lnSpc>
                <a:spcPct val="120000"/>
              </a:lnSpc>
              <a:spcBef>
                <a:spcPts val="600"/>
              </a:spcBef>
              <a:spcAft>
                <a:spcPts val="0"/>
              </a:spcAft>
              <a:buSzPts val="900"/>
              <a:buNone/>
              <a:defRPr sz="1000"/>
            </a:lvl6pPr>
            <a:lvl7pPr marL="3200400" lvl="6" indent="-228600" algn="l">
              <a:lnSpc>
                <a:spcPct val="120000"/>
              </a:lnSpc>
              <a:spcBef>
                <a:spcPts val="600"/>
              </a:spcBef>
              <a:spcAft>
                <a:spcPts val="0"/>
              </a:spcAft>
              <a:buSzPts val="900"/>
              <a:buNone/>
              <a:defRPr sz="1000"/>
            </a:lvl7pPr>
            <a:lvl8pPr marL="3657600" lvl="7" indent="-228600" algn="l">
              <a:lnSpc>
                <a:spcPct val="120000"/>
              </a:lnSpc>
              <a:spcBef>
                <a:spcPts val="600"/>
              </a:spcBef>
              <a:spcAft>
                <a:spcPts val="0"/>
              </a:spcAft>
              <a:buSzPts val="900"/>
              <a:buNone/>
              <a:defRPr sz="1000"/>
            </a:lvl8pPr>
            <a:lvl9pPr marL="4114800" lvl="8" indent="-228600" algn="l">
              <a:lnSpc>
                <a:spcPct val="120000"/>
              </a:lnSpc>
              <a:spcBef>
                <a:spcPts val="600"/>
              </a:spcBef>
              <a:spcAft>
                <a:spcPts val="600"/>
              </a:spcAft>
              <a:buSzPts val="900"/>
              <a:buNone/>
              <a:defRPr sz="1000"/>
            </a:lvl9pPr>
          </a:lstStyle>
          <a:p>
            <a:endParaRPr/>
          </a:p>
        </p:txBody>
      </p:sp>
      <p:sp>
        <p:nvSpPr>
          <p:cNvPr id="95" name="Google Shape;95;p10"/>
          <p:cNvSpPr txBox="1">
            <a:spLocks noGrp="1"/>
          </p:cNvSpPr>
          <p:nvPr>
            <p:ph type="dt" idx="10"/>
          </p:nvPr>
        </p:nvSpPr>
        <p:spPr>
          <a:xfrm rot="5400000">
            <a:off x="-810065" y="5270604"/>
            <a:ext cx="2662729" cy="182880"/>
          </a:xfrm>
          <a:prstGeom prst="rect">
            <a:avLst/>
          </a:prstGeom>
          <a:noFill/>
          <a:ln>
            <a:noFill/>
          </a:ln>
        </p:spPr>
        <p:txBody>
          <a:bodyPr spcFirstLastPara="1" wrap="square" lIns="91425" tIns="18275"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0"/>
          <p:cNvSpPr txBox="1">
            <a:spLocks noGrp="1"/>
          </p:cNvSpPr>
          <p:nvPr>
            <p:ph type="ftr" idx="11"/>
          </p:nvPr>
        </p:nvSpPr>
        <p:spPr>
          <a:xfrm rot="5400000">
            <a:off x="-2237130" y="3661144"/>
            <a:ext cx="5885352" cy="179176"/>
          </a:xfrm>
          <a:prstGeom prst="rect">
            <a:avLst/>
          </a:prstGeom>
          <a:noFill/>
          <a:ln>
            <a:noFill/>
          </a:ln>
        </p:spPr>
        <p:txBody>
          <a:bodyPr spcFirstLastPara="1" wrap="square" lIns="91425" tIns="45700" rIns="91425" bIns="18275"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0"/>
          <p:cNvSpPr txBox="1">
            <a:spLocks noGrp="1"/>
          </p:cNvSpPr>
          <p:nvPr>
            <p:ph type="sldNum" idx="12"/>
          </p:nvPr>
        </p:nvSpPr>
        <p:spPr>
          <a:xfrm>
            <a:off x="158407" y="164592"/>
            <a:ext cx="636727" cy="322851"/>
          </a:xfrm>
          <a:prstGeom prst="rect">
            <a:avLst/>
          </a:prstGeom>
          <a:noFill/>
          <a:ln>
            <a:noFill/>
          </a:ln>
        </p:spPr>
        <p:txBody>
          <a:bodyPr spcFirstLastPara="1" wrap="square" lIns="91425" tIns="45700" rIns="457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4">
            <a:alphaModFix/>
          </a:blip>
          <a:srcRect/>
          <a:stretch/>
        </p:blipFill>
        <p:spPr>
          <a:xfrm>
            <a:off x="2831794" y="2105202"/>
            <a:ext cx="9360205" cy="4752798"/>
          </a:xfrm>
          <a:prstGeom prst="rect">
            <a:avLst/>
          </a:prstGeom>
          <a:noFill/>
          <a:ln>
            <a:noFill/>
          </a:ln>
        </p:spPr>
      </p:pic>
      <p:pic>
        <p:nvPicPr>
          <p:cNvPr id="7" name="Google Shape;7;p1"/>
          <p:cNvPicPr preferRelativeResize="0"/>
          <p:nvPr/>
        </p:nvPicPr>
        <p:blipFill rotWithShape="1">
          <a:blip r:embed="rId15">
            <a:alphaModFix/>
          </a:blip>
          <a:srcRect/>
          <a:stretch/>
        </p:blipFill>
        <p:spPr>
          <a:xfrm>
            <a:off x="0" y="0"/>
            <a:ext cx="12189867" cy="6858000"/>
          </a:xfrm>
          <a:prstGeom prst="rect">
            <a:avLst/>
          </a:prstGeom>
          <a:noFill/>
          <a:ln>
            <a:noFill/>
          </a:ln>
        </p:spPr>
      </p:pic>
      <p:sp>
        <p:nvSpPr>
          <p:cNvPr id="8" name="Google Shape;8;p1"/>
          <p:cNvSpPr/>
          <p:nvPr/>
        </p:nvSpPr>
        <p:spPr>
          <a:xfrm>
            <a:off x="0" y="0"/>
            <a:ext cx="964174"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p1"/>
          <p:cNvSpPr txBox="1">
            <a:spLocks noGrp="1"/>
          </p:cNvSpPr>
          <p:nvPr>
            <p:ph type="title"/>
          </p:nvPr>
        </p:nvSpPr>
        <p:spPr>
          <a:xfrm>
            <a:off x="2611808" y="808056"/>
            <a:ext cx="7958331" cy="1077229"/>
          </a:xfrm>
          <a:prstGeom prst="rect">
            <a:avLst/>
          </a:prstGeom>
          <a:noFill/>
          <a:ln>
            <a:noFill/>
          </a:ln>
        </p:spPr>
        <p:txBody>
          <a:bodyPr spcFirstLastPara="1" wrap="square" lIns="91425" tIns="45700" rIns="91425" bIns="45700" anchor="t" anchorCtr="0">
            <a:normAutofit/>
          </a:bodyPr>
          <a:lstStyle>
            <a:lvl1pPr marR="0" lvl="0" algn="r" rtl="0">
              <a:lnSpc>
                <a:spcPct val="90000"/>
              </a:lnSpc>
              <a:spcBef>
                <a:spcPts val="0"/>
              </a:spcBef>
              <a:spcAft>
                <a:spcPts val="0"/>
              </a:spcAft>
              <a:buClr>
                <a:schemeClr val="lt1"/>
              </a:buClr>
              <a:buSzPts val="3400"/>
              <a:buFont typeface="Arial"/>
              <a:buNone/>
              <a:defRPr sz="34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 name="Google Shape;10;p1"/>
          <p:cNvSpPr txBox="1">
            <a:spLocks noGrp="1"/>
          </p:cNvSpPr>
          <p:nvPr>
            <p:ph type="body" idx="1"/>
          </p:nvPr>
        </p:nvSpPr>
        <p:spPr>
          <a:xfrm>
            <a:off x="2773599" y="2052116"/>
            <a:ext cx="7796540" cy="3997828"/>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20000"/>
              </a:lnSpc>
              <a:spcBef>
                <a:spcPts val="500"/>
              </a:spcBef>
              <a:spcAft>
                <a:spcPts val="0"/>
              </a:spcAft>
              <a:buClr>
                <a:schemeClr val="accent6"/>
              </a:buClr>
              <a:buSzPts val="1800"/>
              <a:buFont typeface="Noto Sans Symbols"/>
              <a:buChar char="▪"/>
              <a:defRPr sz="2000" b="0" i="0" u="none" strike="noStrike" cap="none">
                <a:solidFill>
                  <a:schemeClr val="lt1"/>
                </a:solidFill>
                <a:latin typeface="Arial"/>
                <a:ea typeface="Arial"/>
                <a:cs typeface="Arial"/>
                <a:sym typeface="Arial"/>
              </a:defRPr>
            </a:lvl1pPr>
            <a:lvl2pPr marL="914400" marR="0" lvl="1" indent="-331469" algn="l" rtl="0">
              <a:lnSpc>
                <a:spcPct val="120000"/>
              </a:lnSpc>
              <a:spcBef>
                <a:spcPts val="600"/>
              </a:spcBef>
              <a:spcAft>
                <a:spcPts val="0"/>
              </a:spcAft>
              <a:buClr>
                <a:schemeClr val="accent6"/>
              </a:buClr>
              <a:buSzPts val="1620"/>
              <a:buFont typeface="Noto Sans Symbols"/>
              <a:buChar char="▪"/>
              <a:defRPr sz="1800" b="0" i="0" u="none" strike="noStrike" cap="none">
                <a:solidFill>
                  <a:schemeClr val="lt1"/>
                </a:solidFill>
                <a:latin typeface="Arial"/>
                <a:ea typeface="Arial"/>
                <a:cs typeface="Arial"/>
                <a:sym typeface="Arial"/>
              </a:defRPr>
            </a:lvl2pPr>
            <a:lvl3pPr marL="1371600" marR="0" lvl="2" indent="-320039" algn="l" rtl="0">
              <a:lnSpc>
                <a:spcPct val="120000"/>
              </a:lnSpc>
              <a:spcBef>
                <a:spcPts val="600"/>
              </a:spcBef>
              <a:spcAft>
                <a:spcPts val="0"/>
              </a:spcAft>
              <a:buClr>
                <a:schemeClr val="accent6"/>
              </a:buClr>
              <a:buSzPts val="1440"/>
              <a:buFont typeface="Noto Sans Symbols"/>
              <a:buChar char="▪"/>
              <a:defRPr sz="1600" b="0" i="0" u="none" strike="noStrike" cap="none">
                <a:solidFill>
                  <a:schemeClr val="lt1"/>
                </a:solidFill>
                <a:latin typeface="Arial"/>
                <a:ea typeface="Arial"/>
                <a:cs typeface="Arial"/>
                <a:sym typeface="Arial"/>
              </a:defRPr>
            </a:lvl3pPr>
            <a:lvl4pPr marL="1828800" marR="0" lvl="3" indent="-308610" algn="l" rtl="0">
              <a:lnSpc>
                <a:spcPct val="120000"/>
              </a:lnSpc>
              <a:spcBef>
                <a:spcPts val="600"/>
              </a:spcBef>
              <a:spcAft>
                <a:spcPts val="0"/>
              </a:spcAft>
              <a:buClr>
                <a:schemeClr val="accent6"/>
              </a:buClr>
              <a:buSzPts val="1260"/>
              <a:buFont typeface="Noto Sans Symbols"/>
              <a:buChar char="▪"/>
              <a:defRPr sz="1400" b="0" i="0" u="none" strike="noStrike" cap="none">
                <a:solidFill>
                  <a:schemeClr val="lt1"/>
                </a:solidFill>
                <a:latin typeface="Arial"/>
                <a:ea typeface="Arial"/>
                <a:cs typeface="Arial"/>
                <a:sym typeface="Arial"/>
              </a:defRPr>
            </a:lvl4pPr>
            <a:lvl5pPr marL="2286000" marR="0" lvl="4" indent="-297179" algn="l" rtl="0">
              <a:lnSpc>
                <a:spcPct val="120000"/>
              </a:lnSpc>
              <a:spcBef>
                <a:spcPts val="600"/>
              </a:spcBef>
              <a:spcAft>
                <a:spcPts val="0"/>
              </a:spcAft>
              <a:buClr>
                <a:schemeClr val="accent6"/>
              </a:buClr>
              <a:buSzPts val="1080"/>
              <a:buFont typeface="Noto Sans Symbols"/>
              <a:buChar char="▪"/>
              <a:defRPr sz="1200" b="0" i="0" u="none" strike="noStrike" cap="none">
                <a:solidFill>
                  <a:schemeClr val="lt1"/>
                </a:solidFill>
                <a:latin typeface="Arial"/>
                <a:ea typeface="Arial"/>
                <a:cs typeface="Arial"/>
                <a:sym typeface="Arial"/>
              </a:defRPr>
            </a:lvl5pPr>
            <a:lvl6pPr marL="2743200" marR="0" lvl="5" indent="-297179" algn="l" rtl="0">
              <a:lnSpc>
                <a:spcPct val="120000"/>
              </a:lnSpc>
              <a:spcBef>
                <a:spcPts val="600"/>
              </a:spcBef>
              <a:spcAft>
                <a:spcPts val="0"/>
              </a:spcAft>
              <a:buClr>
                <a:schemeClr val="accent6"/>
              </a:buClr>
              <a:buSzPts val="1080"/>
              <a:buFont typeface="Noto Sans Symbols"/>
              <a:buChar char="▪"/>
              <a:defRPr sz="1200" b="0" i="0" u="none" strike="noStrike" cap="none">
                <a:solidFill>
                  <a:schemeClr val="lt1"/>
                </a:solidFill>
                <a:latin typeface="Arial"/>
                <a:ea typeface="Arial"/>
                <a:cs typeface="Arial"/>
                <a:sym typeface="Arial"/>
              </a:defRPr>
            </a:lvl6pPr>
            <a:lvl7pPr marL="3200400" marR="0" lvl="6" indent="-297179" algn="l" rtl="0">
              <a:lnSpc>
                <a:spcPct val="120000"/>
              </a:lnSpc>
              <a:spcBef>
                <a:spcPts val="600"/>
              </a:spcBef>
              <a:spcAft>
                <a:spcPts val="0"/>
              </a:spcAft>
              <a:buClr>
                <a:schemeClr val="accent6"/>
              </a:buClr>
              <a:buSzPts val="1080"/>
              <a:buFont typeface="Noto Sans Symbols"/>
              <a:buChar char="▪"/>
              <a:defRPr sz="1200" b="0" i="0" u="none" strike="noStrike" cap="none">
                <a:solidFill>
                  <a:schemeClr val="lt1"/>
                </a:solidFill>
                <a:latin typeface="Arial"/>
                <a:ea typeface="Arial"/>
                <a:cs typeface="Arial"/>
                <a:sym typeface="Arial"/>
              </a:defRPr>
            </a:lvl7pPr>
            <a:lvl8pPr marL="3657600" marR="0" lvl="7" indent="-297179" algn="l" rtl="0">
              <a:lnSpc>
                <a:spcPct val="120000"/>
              </a:lnSpc>
              <a:spcBef>
                <a:spcPts val="600"/>
              </a:spcBef>
              <a:spcAft>
                <a:spcPts val="0"/>
              </a:spcAft>
              <a:buClr>
                <a:schemeClr val="accent6"/>
              </a:buClr>
              <a:buSzPts val="1080"/>
              <a:buFont typeface="Noto Sans Symbols"/>
              <a:buChar char="▪"/>
              <a:defRPr sz="1200" b="0" i="0" u="none" strike="noStrike" cap="none">
                <a:solidFill>
                  <a:schemeClr val="lt1"/>
                </a:solidFill>
                <a:latin typeface="Arial"/>
                <a:ea typeface="Arial"/>
                <a:cs typeface="Arial"/>
                <a:sym typeface="Arial"/>
              </a:defRPr>
            </a:lvl8pPr>
            <a:lvl9pPr marL="4114800" marR="0" lvl="8" indent="-297179" algn="l" rtl="0">
              <a:lnSpc>
                <a:spcPct val="120000"/>
              </a:lnSpc>
              <a:spcBef>
                <a:spcPts val="600"/>
              </a:spcBef>
              <a:spcAft>
                <a:spcPts val="600"/>
              </a:spcAft>
              <a:buClr>
                <a:schemeClr val="accent6"/>
              </a:buClr>
              <a:buSzPts val="1080"/>
              <a:buFont typeface="Noto Sans Symbols"/>
              <a:buChar char="▪"/>
              <a:defRPr sz="1200" b="0" i="0" u="none" strike="noStrike" cap="none">
                <a:solidFill>
                  <a:schemeClr val="lt1"/>
                </a:solidFill>
                <a:latin typeface="Arial"/>
                <a:ea typeface="Arial"/>
                <a:cs typeface="Arial"/>
                <a:sym typeface="Arial"/>
              </a:defRPr>
            </a:lvl9pPr>
          </a:lstStyle>
          <a:p>
            <a:endParaRPr/>
          </a:p>
        </p:txBody>
      </p:sp>
      <p:sp>
        <p:nvSpPr>
          <p:cNvPr id="11" name="Google Shape;11;p1"/>
          <p:cNvSpPr txBox="1">
            <a:spLocks noGrp="1"/>
          </p:cNvSpPr>
          <p:nvPr>
            <p:ph type="dt" idx="10"/>
          </p:nvPr>
        </p:nvSpPr>
        <p:spPr>
          <a:xfrm rot="5400000">
            <a:off x="-810065" y="5270604"/>
            <a:ext cx="2662729" cy="182880"/>
          </a:xfrm>
          <a:prstGeom prst="rect">
            <a:avLst/>
          </a:prstGeom>
          <a:noFill/>
          <a:ln>
            <a:noFill/>
          </a:ln>
        </p:spPr>
        <p:txBody>
          <a:bodyPr spcFirstLastPara="1" wrap="square" lIns="91425" tIns="18275" rIns="91425" bIns="45700" anchor="t" anchorCtr="0">
            <a:noAutofit/>
          </a:bodyPr>
          <a:lstStyle>
            <a:lvl1pPr marR="0" lvl="0" algn="r" rtl="0">
              <a:spcBef>
                <a:spcPts val="0"/>
              </a:spcBef>
              <a:spcAft>
                <a:spcPts val="0"/>
              </a:spcAft>
              <a:buSzPts val="1400"/>
              <a:buNone/>
              <a:defRPr sz="8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2" name="Google Shape;12;p1"/>
          <p:cNvSpPr txBox="1">
            <a:spLocks noGrp="1"/>
          </p:cNvSpPr>
          <p:nvPr>
            <p:ph type="ftr" idx="11"/>
          </p:nvPr>
        </p:nvSpPr>
        <p:spPr>
          <a:xfrm rot="5400000">
            <a:off x="-2237130" y="3661144"/>
            <a:ext cx="5885352" cy="179176"/>
          </a:xfrm>
          <a:prstGeom prst="rect">
            <a:avLst/>
          </a:prstGeom>
          <a:noFill/>
          <a:ln>
            <a:noFill/>
          </a:ln>
        </p:spPr>
        <p:txBody>
          <a:bodyPr spcFirstLastPara="1" wrap="square" lIns="91425" tIns="45700" rIns="91425" bIns="18275" anchor="b" anchorCtr="0">
            <a:noAutofit/>
          </a:bodyPr>
          <a:lstStyle>
            <a:lvl1pPr marR="0" lvl="0" algn="r" rtl="0">
              <a:spcBef>
                <a:spcPts val="0"/>
              </a:spcBef>
              <a:spcAft>
                <a:spcPts val="0"/>
              </a:spcAft>
              <a:buSzPts val="1400"/>
              <a:buNone/>
              <a:defRPr sz="8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3" name="Google Shape;13;p1"/>
          <p:cNvSpPr txBox="1">
            <a:spLocks noGrp="1"/>
          </p:cNvSpPr>
          <p:nvPr>
            <p:ph type="sldNum" idx="12"/>
          </p:nvPr>
        </p:nvSpPr>
        <p:spPr>
          <a:xfrm>
            <a:off x="158407" y="164592"/>
            <a:ext cx="636727" cy="322851"/>
          </a:xfrm>
          <a:prstGeom prst="rect">
            <a:avLst/>
          </a:prstGeom>
          <a:noFill/>
          <a:ln>
            <a:noFill/>
          </a:ln>
        </p:spPr>
        <p:txBody>
          <a:bodyPr spcFirstLastPara="1" wrap="square" lIns="91425" tIns="45700" rIns="45700" bIns="45700" anchor="ctr" anchorCtr="0">
            <a:noAutofit/>
          </a:bodyPr>
          <a:lstStyle>
            <a:lvl1pPr marL="0" marR="0" lvl="0" indent="0" algn="r" rtl="0">
              <a:spcBef>
                <a:spcPts val="0"/>
              </a:spcBef>
              <a:buNone/>
              <a:defRPr sz="1800" b="0" i="0" u="none" strike="noStrike" cap="none">
                <a:solidFill>
                  <a:schemeClr val="lt1"/>
                </a:solidFill>
                <a:latin typeface="Arial"/>
                <a:ea typeface="Arial"/>
                <a:cs typeface="Arial"/>
                <a:sym typeface="Arial"/>
              </a:defRPr>
            </a:lvl1pPr>
            <a:lvl2pPr marL="0" marR="0" lvl="1" indent="0" algn="r" rtl="0">
              <a:spcBef>
                <a:spcPts val="0"/>
              </a:spcBef>
              <a:buNone/>
              <a:defRPr sz="1800" b="0" i="0" u="none" strike="noStrike" cap="none">
                <a:solidFill>
                  <a:schemeClr val="lt1"/>
                </a:solidFill>
                <a:latin typeface="Arial"/>
                <a:ea typeface="Arial"/>
                <a:cs typeface="Arial"/>
                <a:sym typeface="Arial"/>
              </a:defRPr>
            </a:lvl2pPr>
            <a:lvl3pPr marL="0" marR="0" lvl="2" indent="0" algn="r" rtl="0">
              <a:spcBef>
                <a:spcPts val="0"/>
              </a:spcBef>
              <a:buNone/>
              <a:defRPr sz="1800" b="0" i="0" u="none" strike="noStrike" cap="none">
                <a:solidFill>
                  <a:schemeClr val="lt1"/>
                </a:solidFill>
                <a:latin typeface="Arial"/>
                <a:ea typeface="Arial"/>
                <a:cs typeface="Arial"/>
                <a:sym typeface="Arial"/>
              </a:defRPr>
            </a:lvl3pPr>
            <a:lvl4pPr marL="0" marR="0" lvl="3" indent="0" algn="r" rtl="0">
              <a:spcBef>
                <a:spcPts val="0"/>
              </a:spcBef>
              <a:buNone/>
              <a:defRPr sz="1800" b="0" i="0" u="none" strike="noStrike" cap="none">
                <a:solidFill>
                  <a:schemeClr val="lt1"/>
                </a:solidFill>
                <a:latin typeface="Arial"/>
                <a:ea typeface="Arial"/>
                <a:cs typeface="Arial"/>
                <a:sym typeface="Arial"/>
              </a:defRPr>
            </a:lvl4pPr>
            <a:lvl5pPr marL="0" marR="0" lvl="4" indent="0" algn="r" rtl="0">
              <a:spcBef>
                <a:spcPts val="0"/>
              </a:spcBef>
              <a:buNone/>
              <a:defRPr sz="1800" b="0" i="0" u="none" strike="noStrike" cap="none">
                <a:solidFill>
                  <a:schemeClr val="lt1"/>
                </a:solidFill>
                <a:latin typeface="Arial"/>
                <a:ea typeface="Arial"/>
                <a:cs typeface="Arial"/>
                <a:sym typeface="Arial"/>
              </a:defRPr>
            </a:lvl5pPr>
            <a:lvl6pPr marL="0" marR="0" lvl="5" indent="0" algn="r" rtl="0">
              <a:spcBef>
                <a:spcPts val="0"/>
              </a:spcBef>
              <a:buNone/>
              <a:defRPr sz="1800" b="0" i="0" u="none" strike="noStrike" cap="none">
                <a:solidFill>
                  <a:schemeClr val="lt1"/>
                </a:solidFill>
                <a:latin typeface="Arial"/>
                <a:ea typeface="Arial"/>
                <a:cs typeface="Arial"/>
                <a:sym typeface="Arial"/>
              </a:defRPr>
            </a:lvl6pPr>
            <a:lvl7pPr marL="0" marR="0" lvl="6" indent="0" algn="r" rtl="0">
              <a:spcBef>
                <a:spcPts val="0"/>
              </a:spcBef>
              <a:buNone/>
              <a:defRPr sz="1800" b="0" i="0" u="none" strike="noStrike" cap="none">
                <a:solidFill>
                  <a:schemeClr val="lt1"/>
                </a:solidFill>
                <a:latin typeface="Arial"/>
                <a:ea typeface="Arial"/>
                <a:cs typeface="Arial"/>
                <a:sym typeface="Arial"/>
              </a:defRPr>
            </a:lvl7pPr>
            <a:lvl8pPr marL="0" marR="0" lvl="7" indent="0" algn="r" rtl="0">
              <a:spcBef>
                <a:spcPts val="0"/>
              </a:spcBef>
              <a:buNone/>
              <a:defRPr sz="1800" b="0" i="0" u="none" strike="noStrike" cap="none">
                <a:solidFill>
                  <a:schemeClr val="lt1"/>
                </a:solidFill>
                <a:latin typeface="Arial"/>
                <a:ea typeface="Arial"/>
                <a:cs typeface="Arial"/>
                <a:sym typeface="Arial"/>
              </a:defRPr>
            </a:lvl8pPr>
            <a:lvl9pPr marL="0" marR="0" lvl="8" indent="0" algn="r" rtl="0">
              <a:spcBef>
                <a:spcPts val="0"/>
              </a:spcBef>
              <a:buNone/>
              <a:defRPr sz="18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4" name="Google Shape;14;p1"/>
          <p:cNvSpPr/>
          <p:nvPr/>
        </p:nvSpPr>
        <p:spPr>
          <a:xfrm>
            <a:off x="962042" y="0"/>
            <a:ext cx="45719" cy="6858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3"/>
          <p:cNvSpPr txBox="1">
            <a:spLocks noGrp="1"/>
          </p:cNvSpPr>
          <p:nvPr>
            <p:ph type="ctrTitle"/>
          </p:nvPr>
        </p:nvSpPr>
        <p:spPr>
          <a:xfrm>
            <a:off x="1890125" y="2970675"/>
            <a:ext cx="6854700" cy="2010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6000"/>
              <a:buFont typeface="Arial"/>
              <a:buNone/>
            </a:pPr>
            <a:r>
              <a:rPr lang="en-US"/>
              <a:t>   </a:t>
            </a:r>
            <a:r>
              <a:rPr lang="en-US" sz="4900"/>
              <a:t> E-commerce Project  </a:t>
            </a:r>
            <a:endParaRPr sz="4900"/>
          </a:p>
        </p:txBody>
      </p:sp>
      <p:sp>
        <p:nvSpPr>
          <p:cNvPr id="121" name="Google Shape;121;p13"/>
          <p:cNvSpPr txBox="1">
            <a:spLocks noGrp="1"/>
          </p:cNvSpPr>
          <p:nvPr>
            <p:ph type="subTitle" idx="1"/>
          </p:nvPr>
        </p:nvSpPr>
        <p:spPr>
          <a:xfrm>
            <a:off x="2355011" y="5124092"/>
            <a:ext cx="6480139" cy="1416124"/>
          </a:xfrm>
          <a:prstGeom prst="rect">
            <a:avLst/>
          </a:prstGeom>
          <a:noFill/>
          <a:ln>
            <a:noFill/>
          </a:ln>
        </p:spPr>
        <p:txBody>
          <a:bodyPr spcFirstLastPara="1" wrap="square" lIns="91425" tIns="0" rIns="91425" bIns="45700" anchor="b" anchorCtr="0">
            <a:normAutofit/>
          </a:bodyPr>
          <a:lstStyle/>
          <a:p>
            <a:pPr marL="0" lvl="0" indent="0" algn="r" rtl="0">
              <a:lnSpc>
                <a:spcPct val="120000"/>
              </a:lnSpc>
              <a:spcBef>
                <a:spcPts val="1100"/>
              </a:spcBef>
              <a:spcAft>
                <a:spcPts val="0"/>
              </a:spcAft>
              <a:buSzPct val="90000"/>
              <a:buNone/>
            </a:pPr>
            <a:r>
              <a:rPr lang="en-US" sz="1800" dirty="0">
                <a:solidFill>
                  <a:srgbClr val="FFFFFF"/>
                </a:solidFill>
                <a:latin typeface="Palatino Linotype"/>
                <a:ea typeface="Palatino Linotype"/>
                <a:cs typeface="Palatino Linotype"/>
                <a:sym typeface="Palatino Linotype"/>
              </a:rPr>
              <a:t>ITMS </a:t>
            </a:r>
            <a:r>
              <a:rPr lang="en-US" dirty="0">
                <a:solidFill>
                  <a:srgbClr val="FFFFFF"/>
                </a:solidFill>
                <a:latin typeface="Palatino Linotype"/>
                <a:ea typeface="Palatino Linotype"/>
                <a:cs typeface="Palatino Linotype"/>
                <a:sym typeface="Palatino Linotype"/>
              </a:rPr>
              <a:t>428/528 Final Project  – Database Security</a:t>
            </a:r>
            <a:r>
              <a:rPr lang="en-US" sz="1800" dirty="0">
                <a:solidFill>
                  <a:srgbClr val="FFFFFF"/>
                </a:solidFill>
                <a:latin typeface="Georgia"/>
                <a:ea typeface="Georgia"/>
                <a:cs typeface="Georgia"/>
                <a:sym typeface="Georgia"/>
              </a:rPr>
              <a:t>● </a:t>
            </a:r>
            <a:r>
              <a:rPr lang="en-US" sz="1800" dirty="0">
                <a:solidFill>
                  <a:srgbClr val="FFFFFF"/>
                </a:solidFill>
                <a:latin typeface="Palatino Linotype"/>
                <a:ea typeface="Palatino Linotype"/>
                <a:cs typeface="Palatino Linotype"/>
                <a:sym typeface="Palatino Linotype"/>
              </a:rPr>
              <a:t>Fall 2021</a:t>
            </a:r>
            <a:endParaRPr dirty="0"/>
          </a:p>
          <a:p>
            <a:pPr marL="12700" lvl="0" indent="0" algn="r" rtl="0">
              <a:lnSpc>
                <a:spcPct val="100000"/>
              </a:lnSpc>
              <a:spcBef>
                <a:spcPts val="1400"/>
              </a:spcBef>
              <a:spcAft>
                <a:spcPts val="0"/>
              </a:spcAft>
              <a:buSzPct val="90000"/>
              <a:buNone/>
            </a:pPr>
            <a:r>
              <a:rPr lang="en-US" sz="1800" b="1" dirty="0">
                <a:solidFill>
                  <a:srgbClr val="FFFFFF"/>
                </a:solidFill>
                <a:latin typeface="Palatino Linotype"/>
                <a:ea typeface="Palatino Linotype"/>
                <a:cs typeface="Palatino Linotype"/>
                <a:sym typeface="Palatino Linotype"/>
              </a:rPr>
              <a:t>Presented on November 29</a:t>
            </a:r>
            <a:r>
              <a:rPr lang="en-US" sz="1800" b="1" baseline="30000" dirty="0">
                <a:solidFill>
                  <a:srgbClr val="FFFFFF"/>
                </a:solidFill>
                <a:latin typeface="Palatino Linotype"/>
                <a:ea typeface="Palatino Linotype"/>
                <a:cs typeface="Palatino Linotype"/>
                <a:sym typeface="Palatino Linotype"/>
              </a:rPr>
              <a:t>th</a:t>
            </a:r>
            <a:r>
              <a:rPr lang="en-US" sz="1800" b="1" dirty="0">
                <a:solidFill>
                  <a:srgbClr val="FFFFFF"/>
                </a:solidFill>
                <a:latin typeface="Palatino Linotype"/>
                <a:ea typeface="Palatino Linotype"/>
                <a:cs typeface="Palatino Linotype"/>
                <a:sym typeface="Palatino Linotype"/>
              </a:rPr>
              <a:t> 2021</a:t>
            </a:r>
            <a:endParaRPr dirty="0"/>
          </a:p>
          <a:p>
            <a:pPr marL="0" lvl="0" indent="0" algn="r" rtl="0">
              <a:lnSpc>
                <a:spcPct val="120000"/>
              </a:lnSpc>
              <a:spcBef>
                <a:spcPts val="1100"/>
              </a:spcBef>
              <a:spcAft>
                <a:spcPts val="0"/>
              </a:spcAft>
              <a:buSzPct val="90000"/>
              <a:buNone/>
            </a:pPr>
            <a:endParaRPr dirty="0"/>
          </a:p>
        </p:txBody>
      </p:sp>
      <p:sp>
        <p:nvSpPr>
          <p:cNvPr id="122" name="Google Shape;122;p13"/>
          <p:cNvSpPr/>
          <p:nvPr/>
        </p:nvSpPr>
        <p:spPr>
          <a:xfrm>
            <a:off x="1083885" y="212198"/>
            <a:ext cx="5179695" cy="622300"/>
          </a:xfrm>
          <a:custGeom>
            <a:avLst/>
            <a:gdLst/>
            <a:ahLst/>
            <a:cxnLst/>
            <a:rect l="l" t="t" r="r" b="b"/>
            <a:pathLst>
              <a:path w="5179695" h="622300" extrusionOk="0">
                <a:moveTo>
                  <a:pt x="121036" y="616928"/>
                </a:moveTo>
                <a:lnTo>
                  <a:pt x="0" y="616928"/>
                </a:lnTo>
                <a:lnTo>
                  <a:pt x="0" y="5168"/>
                </a:lnTo>
                <a:lnTo>
                  <a:pt x="121036" y="5168"/>
                </a:lnTo>
                <a:lnTo>
                  <a:pt x="121036" y="616928"/>
                </a:lnTo>
                <a:close/>
              </a:path>
              <a:path w="5179695" h="622300" extrusionOk="0">
                <a:moveTo>
                  <a:pt x="624323" y="616928"/>
                </a:moveTo>
                <a:lnTo>
                  <a:pt x="222035" y="616928"/>
                </a:lnTo>
                <a:lnTo>
                  <a:pt x="222035" y="5168"/>
                </a:lnTo>
                <a:lnTo>
                  <a:pt x="343071" y="5168"/>
                </a:lnTo>
                <a:lnTo>
                  <a:pt x="343071" y="510389"/>
                </a:lnTo>
                <a:lnTo>
                  <a:pt x="624323" y="510389"/>
                </a:lnTo>
                <a:lnTo>
                  <a:pt x="624323" y="616928"/>
                </a:lnTo>
                <a:close/>
              </a:path>
              <a:path w="5179695" h="622300" extrusionOk="0">
                <a:moveTo>
                  <a:pt x="1090174" y="616928"/>
                </a:moveTo>
                <a:lnTo>
                  <a:pt x="687885" y="616928"/>
                </a:lnTo>
                <a:lnTo>
                  <a:pt x="687885" y="5168"/>
                </a:lnTo>
                <a:lnTo>
                  <a:pt x="808921" y="5168"/>
                </a:lnTo>
                <a:lnTo>
                  <a:pt x="808921" y="510389"/>
                </a:lnTo>
                <a:lnTo>
                  <a:pt x="1090174" y="510389"/>
                </a:lnTo>
                <a:lnTo>
                  <a:pt x="1090174" y="616928"/>
                </a:lnTo>
                <a:close/>
              </a:path>
              <a:path w="5179695" h="622300" extrusionOk="0">
                <a:moveTo>
                  <a:pt x="1257359" y="616928"/>
                </a:moveTo>
                <a:lnTo>
                  <a:pt x="1136323" y="616928"/>
                </a:lnTo>
                <a:lnTo>
                  <a:pt x="1136323" y="5168"/>
                </a:lnTo>
                <a:lnTo>
                  <a:pt x="1257359" y="5168"/>
                </a:lnTo>
                <a:lnTo>
                  <a:pt x="1257359" y="616928"/>
                </a:lnTo>
                <a:close/>
              </a:path>
              <a:path w="5179695" h="622300" extrusionOk="0">
                <a:moveTo>
                  <a:pt x="1479395" y="616928"/>
                </a:moveTo>
                <a:lnTo>
                  <a:pt x="1358358" y="616928"/>
                </a:lnTo>
                <a:lnTo>
                  <a:pt x="1358358" y="5168"/>
                </a:lnTo>
                <a:lnTo>
                  <a:pt x="1466327" y="5168"/>
                </a:lnTo>
                <a:lnTo>
                  <a:pt x="1621209" y="241457"/>
                </a:lnTo>
                <a:lnTo>
                  <a:pt x="1479395" y="241457"/>
                </a:lnTo>
                <a:lnTo>
                  <a:pt x="1479395" y="616928"/>
                </a:lnTo>
                <a:close/>
              </a:path>
              <a:path w="5179695" h="622300" extrusionOk="0">
                <a:moveTo>
                  <a:pt x="1832920" y="379791"/>
                </a:moveTo>
                <a:lnTo>
                  <a:pt x="1711884" y="379791"/>
                </a:lnTo>
                <a:lnTo>
                  <a:pt x="1711884" y="5168"/>
                </a:lnTo>
                <a:lnTo>
                  <a:pt x="1832920" y="5168"/>
                </a:lnTo>
                <a:lnTo>
                  <a:pt x="1832920" y="379791"/>
                </a:lnTo>
                <a:close/>
              </a:path>
              <a:path w="5179695" h="622300" extrusionOk="0">
                <a:moveTo>
                  <a:pt x="1832920" y="616928"/>
                </a:moveTo>
                <a:lnTo>
                  <a:pt x="1724951" y="616928"/>
                </a:lnTo>
                <a:lnTo>
                  <a:pt x="1479395" y="241457"/>
                </a:lnTo>
                <a:lnTo>
                  <a:pt x="1621209" y="241457"/>
                </a:lnTo>
                <a:lnTo>
                  <a:pt x="1711884" y="379791"/>
                </a:lnTo>
                <a:lnTo>
                  <a:pt x="1832920" y="379791"/>
                </a:lnTo>
                <a:lnTo>
                  <a:pt x="1832920" y="616928"/>
                </a:lnTo>
                <a:close/>
              </a:path>
              <a:path w="5179695" h="622300" extrusionOk="0">
                <a:moveTo>
                  <a:pt x="2142027" y="622086"/>
                </a:moveTo>
                <a:lnTo>
                  <a:pt x="2091962" y="617789"/>
                </a:lnTo>
                <a:lnTo>
                  <a:pt x="2047986" y="604904"/>
                </a:lnTo>
                <a:lnTo>
                  <a:pt x="2009013" y="583850"/>
                </a:lnTo>
                <a:lnTo>
                  <a:pt x="1973971" y="555067"/>
                </a:lnTo>
                <a:lnTo>
                  <a:pt x="1944825" y="518574"/>
                </a:lnTo>
                <a:lnTo>
                  <a:pt x="1927058" y="478482"/>
                </a:lnTo>
                <a:lnTo>
                  <a:pt x="1917640" y="434073"/>
                </a:lnTo>
                <a:lnTo>
                  <a:pt x="1913883" y="384938"/>
                </a:lnTo>
                <a:lnTo>
                  <a:pt x="1913079" y="332015"/>
                </a:lnTo>
                <a:lnTo>
                  <a:pt x="1913079" y="290070"/>
                </a:lnTo>
                <a:lnTo>
                  <a:pt x="1913883" y="237147"/>
                </a:lnTo>
                <a:lnTo>
                  <a:pt x="1917640" y="188012"/>
                </a:lnTo>
                <a:lnTo>
                  <a:pt x="1927059" y="143599"/>
                </a:lnTo>
                <a:lnTo>
                  <a:pt x="1944823" y="103511"/>
                </a:lnTo>
                <a:lnTo>
                  <a:pt x="1973971" y="67018"/>
                </a:lnTo>
                <a:lnTo>
                  <a:pt x="2009025" y="38231"/>
                </a:lnTo>
                <a:lnTo>
                  <a:pt x="2047986" y="17181"/>
                </a:lnTo>
                <a:lnTo>
                  <a:pt x="2091958" y="4296"/>
                </a:lnTo>
                <a:lnTo>
                  <a:pt x="2142027" y="0"/>
                </a:lnTo>
                <a:lnTo>
                  <a:pt x="2167794" y="1074"/>
                </a:lnTo>
                <a:lnTo>
                  <a:pt x="2214598" y="9666"/>
                </a:lnTo>
                <a:lnTo>
                  <a:pt x="2255424" y="26743"/>
                </a:lnTo>
                <a:lnTo>
                  <a:pt x="2292208" y="51660"/>
                </a:lnTo>
                <a:lnTo>
                  <a:pt x="2320287" y="78809"/>
                </a:lnTo>
                <a:lnTo>
                  <a:pt x="2340005" y="106550"/>
                </a:lnTo>
                <a:lnTo>
                  <a:pt x="2142027" y="106550"/>
                </a:lnTo>
                <a:lnTo>
                  <a:pt x="2129729" y="107114"/>
                </a:lnTo>
                <a:lnTo>
                  <a:pt x="2087168" y="120425"/>
                </a:lnTo>
                <a:lnTo>
                  <a:pt x="2055708" y="149181"/>
                </a:lnTo>
                <a:lnTo>
                  <a:pt x="2040146" y="190749"/>
                </a:lnTo>
                <a:lnTo>
                  <a:pt x="2035354" y="238437"/>
                </a:lnTo>
                <a:lnTo>
                  <a:pt x="2034129" y="290070"/>
                </a:lnTo>
                <a:lnTo>
                  <a:pt x="2034129" y="332015"/>
                </a:lnTo>
                <a:lnTo>
                  <a:pt x="2035354" y="383648"/>
                </a:lnTo>
                <a:lnTo>
                  <a:pt x="2040146" y="431336"/>
                </a:lnTo>
                <a:lnTo>
                  <a:pt x="2052308" y="467508"/>
                </a:lnTo>
                <a:lnTo>
                  <a:pt x="2078456" y="496103"/>
                </a:lnTo>
                <a:lnTo>
                  <a:pt x="2118082" y="513280"/>
                </a:lnTo>
                <a:lnTo>
                  <a:pt x="2142027" y="515535"/>
                </a:lnTo>
                <a:lnTo>
                  <a:pt x="2340006" y="515535"/>
                </a:lnTo>
                <a:lnTo>
                  <a:pt x="2338360" y="518574"/>
                </a:lnTo>
                <a:lnTo>
                  <a:pt x="2309213" y="555067"/>
                </a:lnTo>
                <a:lnTo>
                  <a:pt x="2274267" y="583854"/>
                </a:lnTo>
                <a:lnTo>
                  <a:pt x="2235633" y="604904"/>
                </a:lnTo>
                <a:lnTo>
                  <a:pt x="2191988" y="617789"/>
                </a:lnTo>
                <a:lnTo>
                  <a:pt x="2167798" y="621011"/>
                </a:lnTo>
                <a:lnTo>
                  <a:pt x="2142027" y="622086"/>
                </a:lnTo>
                <a:close/>
              </a:path>
              <a:path w="5179695" h="622300" extrusionOk="0">
                <a:moveTo>
                  <a:pt x="2340006" y="515535"/>
                </a:moveTo>
                <a:lnTo>
                  <a:pt x="2142027" y="515535"/>
                </a:lnTo>
                <a:lnTo>
                  <a:pt x="2154297" y="514972"/>
                </a:lnTo>
                <a:lnTo>
                  <a:pt x="2165860" y="513280"/>
                </a:lnTo>
                <a:lnTo>
                  <a:pt x="2204828" y="496103"/>
                </a:lnTo>
                <a:lnTo>
                  <a:pt x="2231120" y="467508"/>
                </a:lnTo>
                <a:lnTo>
                  <a:pt x="2243909" y="431336"/>
                </a:lnTo>
                <a:lnTo>
                  <a:pt x="2248701" y="383648"/>
                </a:lnTo>
                <a:lnTo>
                  <a:pt x="2249926" y="332015"/>
                </a:lnTo>
                <a:lnTo>
                  <a:pt x="2249926" y="290070"/>
                </a:lnTo>
                <a:lnTo>
                  <a:pt x="2248701" y="238437"/>
                </a:lnTo>
                <a:lnTo>
                  <a:pt x="2243909" y="190749"/>
                </a:lnTo>
                <a:lnTo>
                  <a:pt x="2231116" y="154577"/>
                </a:lnTo>
                <a:lnTo>
                  <a:pt x="2204837" y="125982"/>
                </a:lnTo>
                <a:lnTo>
                  <a:pt x="2165864" y="108805"/>
                </a:lnTo>
                <a:lnTo>
                  <a:pt x="2142027" y="106550"/>
                </a:lnTo>
                <a:lnTo>
                  <a:pt x="2340005" y="106550"/>
                </a:lnTo>
                <a:lnTo>
                  <a:pt x="2356236" y="143603"/>
                </a:lnTo>
                <a:lnTo>
                  <a:pt x="2366170" y="188012"/>
                </a:lnTo>
                <a:lnTo>
                  <a:pt x="2370172" y="237147"/>
                </a:lnTo>
                <a:lnTo>
                  <a:pt x="2370976" y="290070"/>
                </a:lnTo>
                <a:lnTo>
                  <a:pt x="2370976" y="332015"/>
                </a:lnTo>
                <a:lnTo>
                  <a:pt x="2370172" y="384938"/>
                </a:lnTo>
                <a:lnTo>
                  <a:pt x="2366170" y="434073"/>
                </a:lnTo>
                <a:lnTo>
                  <a:pt x="2356235" y="478482"/>
                </a:lnTo>
                <a:lnTo>
                  <a:pt x="2345355" y="505661"/>
                </a:lnTo>
                <a:lnTo>
                  <a:pt x="2340006" y="515535"/>
                </a:lnTo>
                <a:close/>
              </a:path>
              <a:path w="5179695" h="622300" extrusionOk="0">
                <a:moveTo>
                  <a:pt x="2563482" y="616928"/>
                </a:moveTo>
                <a:lnTo>
                  <a:pt x="2442445" y="616928"/>
                </a:lnTo>
                <a:lnTo>
                  <a:pt x="2442445" y="5168"/>
                </a:lnTo>
                <a:lnTo>
                  <a:pt x="2563482" y="5168"/>
                </a:lnTo>
                <a:lnTo>
                  <a:pt x="2563482" y="616928"/>
                </a:lnTo>
                <a:close/>
              </a:path>
              <a:path w="5179695" h="622300" extrusionOk="0">
                <a:moveTo>
                  <a:pt x="3047179" y="515535"/>
                </a:moveTo>
                <a:lnTo>
                  <a:pt x="2836894" y="515535"/>
                </a:lnTo>
                <a:lnTo>
                  <a:pt x="2862256" y="514327"/>
                </a:lnTo>
                <a:lnTo>
                  <a:pt x="2884350" y="510701"/>
                </a:lnTo>
                <a:lnTo>
                  <a:pt x="2930928" y="485439"/>
                </a:lnTo>
                <a:lnTo>
                  <a:pt x="2946604" y="439921"/>
                </a:lnTo>
                <a:lnTo>
                  <a:pt x="2945407" y="424134"/>
                </a:lnTo>
                <a:lnTo>
                  <a:pt x="2927439" y="388376"/>
                </a:lnTo>
                <a:lnTo>
                  <a:pt x="2891847" y="370646"/>
                </a:lnTo>
                <a:lnTo>
                  <a:pt x="2797691" y="356581"/>
                </a:lnTo>
                <a:lnTo>
                  <a:pt x="2760465" y="349222"/>
                </a:lnTo>
                <a:lnTo>
                  <a:pt x="2700384" y="323875"/>
                </a:lnTo>
                <a:lnTo>
                  <a:pt x="2658096" y="281933"/>
                </a:lnTo>
                <a:lnTo>
                  <a:pt x="2635894" y="221787"/>
                </a:lnTo>
                <a:lnTo>
                  <a:pt x="2633119" y="185592"/>
                </a:lnTo>
                <a:lnTo>
                  <a:pt x="2634044" y="165426"/>
                </a:lnTo>
                <a:lnTo>
                  <a:pt x="2641445" y="127838"/>
                </a:lnTo>
                <a:lnTo>
                  <a:pt x="2665987" y="78843"/>
                </a:lnTo>
                <a:lnTo>
                  <a:pt x="2705280" y="40425"/>
                </a:lnTo>
                <a:lnTo>
                  <a:pt x="2739235" y="21307"/>
                </a:lnTo>
                <a:lnTo>
                  <a:pt x="2779181" y="7749"/>
                </a:lnTo>
                <a:lnTo>
                  <a:pt x="2824461" y="879"/>
                </a:lnTo>
                <a:lnTo>
                  <a:pt x="2849056" y="22"/>
                </a:lnTo>
                <a:lnTo>
                  <a:pt x="2880238" y="1042"/>
                </a:lnTo>
                <a:lnTo>
                  <a:pt x="2936400" y="9204"/>
                </a:lnTo>
                <a:lnTo>
                  <a:pt x="2984833" y="25905"/>
                </a:lnTo>
                <a:lnTo>
                  <a:pt x="3028806" y="53401"/>
                </a:lnTo>
                <a:lnTo>
                  <a:pt x="3049324" y="71338"/>
                </a:lnTo>
                <a:lnTo>
                  <a:pt x="3015850" y="103993"/>
                </a:lnTo>
                <a:lnTo>
                  <a:pt x="2845572" y="103993"/>
                </a:lnTo>
                <a:lnTo>
                  <a:pt x="2822771" y="105416"/>
                </a:lnTo>
                <a:lnTo>
                  <a:pt x="2773298" y="126762"/>
                </a:lnTo>
                <a:lnTo>
                  <a:pt x="2751258" y="165994"/>
                </a:lnTo>
                <a:lnTo>
                  <a:pt x="2749788" y="181326"/>
                </a:lnTo>
                <a:lnTo>
                  <a:pt x="2749788" y="189339"/>
                </a:lnTo>
                <a:lnTo>
                  <a:pt x="2768071" y="225146"/>
                </a:lnTo>
                <a:lnTo>
                  <a:pt x="2807584" y="245668"/>
                </a:lnTo>
                <a:lnTo>
                  <a:pt x="2898690" y="259520"/>
                </a:lnTo>
                <a:lnTo>
                  <a:pt x="2919100" y="262876"/>
                </a:lnTo>
                <a:lnTo>
                  <a:pt x="2969221" y="277131"/>
                </a:lnTo>
                <a:lnTo>
                  <a:pt x="3006611" y="298156"/>
                </a:lnTo>
                <a:lnTo>
                  <a:pt x="3038882" y="332339"/>
                </a:lnTo>
                <a:lnTo>
                  <a:pt x="3058639" y="379482"/>
                </a:lnTo>
                <a:lnTo>
                  <a:pt x="3065004" y="436494"/>
                </a:lnTo>
                <a:lnTo>
                  <a:pt x="3063911" y="458191"/>
                </a:lnTo>
                <a:lnTo>
                  <a:pt x="3060564" y="478598"/>
                </a:lnTo>
                <a:lnTo>
                  <a:pt x="3054986" y="497713"/>
                </a:lnTo>
                <a:lnTo>
                  <a:pt x="3047179" y="515535"/>
                </a:lnTo>
                <a:close/>
              </a:path>
              <a:path w="5179695" h="622300" extrusionOk="0">
                <a:moveTo>
                  <a:pt x="2972695" y="146093"/>
                </a:moveTo>
                <a:lnTo>
                  <a:pt x="2926085" y="116209"/>
                </a:lnTo>
                <a:lnTo>
                  <a:pt x="2876808" y="105819"/>
                </a:lnTo>
                <a:lnTo>
                  <a:pt x="2845572" y="103993"/>
                </a:lnTo>
                <a:lnTo>
                  <a:pt x="3015850" y="103993"/>
                </a:lnTo>
                <a:lnTo>
                  <a:pt x="2972695" y="146093"/>
                </a:lnTo>
                <a:close/>
              </a:path>
              <a:path w="5179695" h="622300" extrusionOk="0">
                <a:moveTo>
                  <a:pt x="3065026" y="436516"/>
                </a:moveTo>
                <a:close/>
              </a:path>
              <a:path w="5179695" h="622300" extrusionOk="0">
                <a:moveTo>
                  <a:pt x="2835151" y="622075"/>
                </a:moveTo>
                <a:lnTo>
                  <a:pt x="2768541" y="617670"/>
                </a:lnTo>
                <a:lnTo>
                  <a:pt x="2709770" y="604463"/>
                </a:lnTo>
                <a:lnTo>
                  <a:pt x="2657087" y="579865"/>
                </a:lnTo>
                <a:lnTo>
                  <a:pt x="2608760" y="541313"/>
                </a:lnTo>
                <a:lnTo>
                  <a:pt x="2687131" y="463980"/>
                </a:lnTo>
                <a:lnTo>
                  <a:pt x="2702477" y="477457"/>
                </a:lnTo>
                <a:lnTo>
                  <a:pt x="2718912" y="488679"/>
                </a:lnTo>
                <a:lnTo>
                  <a:pt x="2755049" y="504360"/>
                </a:lnTo>
                <a:lnTo>
                  <a:pt x="2794660" y="512742"/>
                </a:lnTo>
                <a:lnTo>
                  <a:pt x="2836894" y="515535"/>
                </a:lnTo>
                <a:lnTo>
                  <a:pt x="3047179" y="515535"/>
                </a:lnTo>
                <a:lnTo>
                  <a:pt x="3037435" y="532048"/>
                </a:lnTo>
                <a:lnTo>
                  <a:pt x="2998416" y="573539"/>
                </a:lnTo>
                <a:lnTo>
                  <a:pt x="2964784" y="594374"/>
                </a:lnTo>
                <a:lnTo>
                  <a:pt x="2925708" y="609621"/>
                </a:lnTo>
                <a:lnTo>
                  <a:pt x="2882172" y="618964"/>
                </a:lnTo>
                <a:lnTo>
                  <a:pt x="2859098" y="621297"/>
                </a:lnTo>
                <a:lnTo>
                  <a:pt x="2835151" y="622075"/>
                </a:lnTo>
                <a:close/>
              </a:path>
              <a:path w="5179695" h="622300" extrusionOk="0">
                <a:moveTo>
                  <a:pt x="3692836" y="111707"/>
                </a:moveTo>
                <a:lnTo>
                  <a:pt x="3247882" y="111707"/>
                </a:lnTo>
                <a:lnTo>
                  <a:pt x="3247882" y="5157"/>
                </a:lnTo>
                <a:lnTo>
                  <a:pt x="3692836" y="5157"/>
                </a:lnTo>
                <a:lnTo>
                  <a:pt x="3692836" y="111707"/>
                </a:lnTo>
                <a:close/>
              </a:path>
              <a:path w="5179695" h="622300" extrusionOk="0">
                <a:moveTo>
                  <a:pt x="3530877" y="616928"/>
                </a:moveTo>
                <a:lnTo>
                  <a:pt x="3409841" y="616928"/>
                </a:lnTo>
                <a:lnTo>
                  <a:pt x="3409841" y="111707"/>
                </a:lnTo>
                <a:lnTo>
                  <a:pt x="3530877" y="111707"/>
                </a:lnTo>
                <a:lnTo>
                  <a:pt x="3530877" y="616928"/>
                </a:lnTo>
                <a:close/>
              </a:path>
              <a:path w="5179695" h="622300" extrusionOk="0">
                <a:moveTo>
                  <a:pt x="4156072" y="616928"/>
                </a:moveTo>
                <a:lnTo>
                  <a:pt x="3747697" y="616928"/>
                </a:lnTo>
                <a:lnTo>
                  <a:pt x="3747697" y="5168"/>
                </a:lnTo>
                <a:lnTo>
                  <a:pt x="4156072" y="5168"/>
                </a:lnTo>
                <a:lnTo>
                  <a:pt x="4156072" y="111718"/>
                </a:lnTo>
                <a:lnTo>
                  <a:pt x="3868722" y="111718"/>
                </a:lnTo>
                <a:lnTo>
                  <a:pt x="3868722" y="255211"/>
                </a:lnTo>
                <a:lnTo>
                  <a:pt x="4113396" y="255211"/>
                </a:lnTo>
                <a:lnTo>
                  <a:pt x="4113396" y="361750"/>
                </a:lnTo>
                <a:lnTo>
                  <a:pt x="3868722" y="361750"/>
                </a:lnTo>
                <a:lnTo>
                  <a:pt x="3868722" y="510400"/>
                </a:lnTo>
                <a:lnTo>
                  <a:pt x="4156072" y="510400"/>
                </a:lnTo>
                <a:lnTo>
                  <a:pt x="4156072" y="616928"/>
                </a:lnTo>
                <a:close/>
              </a:path>
              <a:path w="5179695" h="622300" extrusionOk="0">
                <a:moveTo>
                  <a:pt x="4429484" y="622097"/>
                </a:moveTo>
                <a:lnTo>
                  <a:pt x="4380617" y="617800"/>
                </a:lnTo>
                <a:lnTo>
                  <a:pt x="4336750" y="604915"/>
                </a:lnTo>
                <a:lnTo>
                  <a:pt x="4297464" y="583865"/>
                </a:lnTo>
                <a:lnTo>
                  <a:pt x="4262299" y="555079"/>
                </a:lnTo>
                <a:lnTo>
                  <a:pt x="4233151" y="518585"/>
                </a:lnTo>
                <a:lnTo>
                  <a:pt x="4215382" y="478493"/>
                </a:lnTo>
                <a:lnTo>
                  <a:pt x="4205967" y="434084"/>
                </a:lnTo>
                <a:lnTo>
                  <a:pt x="4202211" y="384949"/>
                </a:lnTo>
                <a:lnTo>
                  <a:pt x="4201407" y="332053"/>
                </a:lnTo>
                <a:lnTo>
                  <a:pt x="4201407" y="290055"/>
                </a:lnTo>
                <a:lnTo>
                  <a:pt x="4202211" y="237158"/>
                </a:lnTo>
                <a:lnTo>
                  <a:pt x="4205967" y="188023"/>
                </a:lnTo>
                <a:lnTo>
                  <a:pt x="4215382" y="143614"/>
                </a:lnTo>
                <a:lnTo>
                  <a:pt x="4233151" y="103522"/>
                </a:lnTo>
                <a:lnTo>
                  <a:pt x="4262299" y="67029"/>
                </a:lnTo>
                <a:lnTo>
                  <a:pt x="4297455" y="38246"/>
                </a:lnTo>
                <a:lnTo>
                  <a:pt x="4336750" y="17192"/>
                </a:lnTo>
                <a:lnTo>
                  <a:pt x="4380617" y="4307"/>
                </a:lnTo>
                <a:lnTo>
                  <a:pt x="4429484" y="11"/>
                </a:lnTo>
                <a:lnTo>
                  <a:pt x="4450901" y="763"/>
                </a:lnTo>
                <a:lnTo>
                  <a:pt x="4491607" y="6780"/>
                </a:lnTo>
                <a:lnTo>
                  <a:pt x="4529343" y="18835"/>
                </a:lnTo>
                <a:lnTo>
                  <a:pt x="4563302" y="37093"/>
                </a:lnTo>
                <a:lnTo>
                  <a:pt x="4593231" y="61526"/>
                </a:lnTo>
                <a:lnTo>
                  <a:pt x="4618483" y="91819"/>
                </a:lnTo>
                <a:lnTo>
                  <a:pt x="4627703" y="106561"/>
                </a:lnTo>
                <a:lnTo>
                  <a:pt x="4430355" y="106561"/>
                </a:lnTo>
                <a:lnTo>
                  <a:pt x="4418084" y="107098"/>
                </a:lnTo>
                <a:lnTo>
                  <a:pt x="4376127" y="119820"/>
                </a:lnTo>
                <a:lnTo>
                  <a:pt x="4344799" y="148333"/>
                </a:lnTo>
                <a:lnTo>
                  <a:pt x="4328474" y="189901"/>
                </a:lnTo>
                <a:lnTo>
                  <a:pt x="4323682" y="238018"/>
                </a:lnTo>
                <a:lnTo>
                  <a:pt x="4322457" y="290055"/>
                </a:lnTo>
                <a:lnTo>
                  <a:pt x="4322457" y="332053"/>
                </a:lnTo>
                <a:lnTo>
                  <a:pt x="4323682" y="384089"/>
                </a:lnTo>
                <a:lnTo>
                  <a:pt x="4326868" y="422112"/>
                </a:lnTo>
                <a:lnTo>
                  <a:pt x="4338058" y="462712"/>
                </a:lnTo>
                <a:lnTo>
                  <a:pt x="4367546" y="496866"/>
                </a:lnTo>
                <a:lnTo>
                  <a:pt x="4406518" y="513403"/>
                </a:lnTo>
                <a:lnTo>
                  <a:pt x="4430355" y="515547"/>
                </a:lnTo>
                <a:lnTo>
                  <a:pt x="4627704" y="515547"/>
                </a:lnTo>
                <a:lnTo>
                  <a:pt x="4618489" y="530286"/>
                </a:lnTo>
                <a:lnTo>
                  <a:pt x="4593238" y="560576"/>
                </a:lnTo>
                <a:lnTo>
                  <a:pt x="4563302" y="585014"/>
                </a:lnTo>
                <a:lnTo>
                  <a:pt x="4529343" y="603272"/>
                </a:lnTo>
                <a:lnTo>
                  <a:pt x="4491602" y="615327"/>
                </a:lnTo>
                <a:lnTo>
                  <a:pt x="4450899" y="621344"/>
                </a:lnTo>
                <a:lnTo>
                  <a:pt x="4429484" y="622097"/>
                </a:lnTo>
                <a:close/>
              </a:path>
              <a:path w="5179695" h="622300" extrusionOk="0">
                <a:moveTo>
                  <a:pt x="4657618" y="193339"/>
                </a:moveTo>
                <a:lnTo>
                  <a:pt x="4534839" y="193339"/>
                </a:lnTo>
                <a:lnTo>
                  <a:pt x="4529124" y="175618"/>
                </a:lnTo>
                <a:lnTo>
                  <a:pt x="4521558" y="159395"/>
                </a:lnTo>
                <a:lnTo>
                  <a:pt x="4487337" y="120579"/>
                </a:lnTo>
                <a:lnTo>
                  <a:pt x="4430355" y="106561"/>
                </a:lnTo>
                <a:lnTo>
                  <a:pt x="4627703" y="106561"/>
                </a:lnTo>
                <a:lnTo>
                  <a:pt x="4629316" y="109140"/>
                </a:lnTo>
                <a:lnTo>
                  <a:pt x="4638761" y="127934"/>
                </a:lnTo>
                <a:lnTo>
                  <a:pt x="4646654" y="148333"/>
                </a:lnTo>
                <a:lnTo>
                  <a:pt x="4652910" y="170032"/>
                </a:lnTo>
                <a:lnTo>
                  <a:pt x="4657618" y="193339"/>
                </a:lnTo>
                <a:close/>
              </a:path>
              <a:path w="5179695" h="622300" extrusionOk="0">
                <a:moveTo>
                  <a:pt x="4627704" y="515547"/>
                </a:moveTo>
                <a:lnTo>
                  <a:pt x="4430355" y="515547"/>
                </a:lnTo>
                <a:lnTo>
                  <a:pt x="4452065" y="513989"/>
                </a:lnTo>
                <a:lnTo>
                  <a:pt x="4471057" y="509316"/>
                </a:lnTo>
                <a:lnTo>
                  <a:pt x="4512150" y="477420"/>
                </a:lnTo>
                <a:lnTo>
                  <a:pt x="4534839" y="428768"/>
                </a:lnTo>
                <a:lnTo>
                  <a:pt x="4657618" y="428768"/>
                </a:lnTo>
                <a:lnTo>
                  <a:pt x="4652908" y="452071"/>
                </a:lnTo>
                <a:lnTo>
                  <a:pt x="4646621" y="473872"/>
                </a:lnTo>
                <a:lnTo>
                  <a:pt x="4638756" y="494172"/>
                </a:lnTo>
                <a:lnTo>
                  <a:pt x="4629316" y="512968"/>
                </a:lnTo>
                <a:lnTo>
                  <a:pt x="4627704" y="515547"/>
                </a:lnTo>
                <a:close/>
              </a:path>
              <a:path w="5179695" h="622300" extrusionOk="0">
                <a:moveTo>
                  <a:pt x="4848303" y="616928"/>
                </a:moveTo>
                <a:lnTo>
                  <a:pt x="4727266" y="616928"/>
                </a:lnTo>
                <a:lnTo>
                  <a:pt x="4727266" y="5168"/>
                </a:lnTo>
                <a:lnTo>
                  <a:pt x="4848303" y="5168"/>
                </a:lnTo>
                <a:lnTo>
                  <a:pt x="4848303" y="255200"/>
                </a:lnTo>
                <a:lnTo>
                  <a:pt x="5179189" y="255200"/>
                </a:lnTo>
                <a:lnTo>
                  <a:pt x="5179189" y="360879"/>
                </a:lnTo>
                <a:lnTo>
                  <a:pt x="4848303" y="360879"/>
                </a:lnTo>
                <a:lnTo>
                  <a:pt x="4848303" y="616928"/>
                </a:lnTo>
                <a:close/>
              </a:path>
              <a:path w="5179695" h="622300" extrusionOk="0">
                <a:moveTo>
                  <a:pt x="5179189" y="255200"/>
                </a:moveTo>
                <a:lnTo>
                  <a:pt x="5058153" y="255200"/>
                </a:lnTo>
                <a:lnTo>
                  <a:pt x="5058153" y="5168"/>
                </a:lnTo>
                <a:lnTo>
                  <a:pt x="5179189" y="5168"/>
                </a:lnTo>
                <a:lnTo>
                  <a:pt x="5179189" y="255200"/>
                </a:lnTo>
                <a:close/>
              </a:path>
              <a:path w="5179695" h="622300" extrusionOk="0">
                <a:moveTo>
                  <a:pt x="5179189" y="616928"/>
                </a:moveTo>
                <a:lnTo>
                  <a:pt x="5058153" y="616928"/>
                </a:lnTo>
                <a:lnTo>
                  <a:pt x="5058153" y="360879"/>
                </a:lnTo>
                <a:lnTo>
                  <a:pt x="5179189" y="360879"/>
                </a:lnTo>
                <a:lnTo>
                  <a:pt x="5179189" y="616928"/>
                </a:lnTo>
                <a:close/>
              </a:path>
            </a:pathLst>
          </a:custGeom>
          <a:solidFill>
            <a:srgbClr val="D01F2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FF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2484694" y="512823"/>
            <a:ext cx="7958331" cy="107722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3400"/>
              <a:buFont typeface="Arial"/>
              <a:buNone/>
            </a:pPr>
            <a:r>
              <a:rPr lang="en-US" dirty="0">
                <a:latin typeface="Arial"/>
                <a:ea typeface="Arial"/>
                <a:cs typeface="Arial"/>
                <a:sym typeface="Arial"/>
              </a:rPr>
              <a:t>AC-5 SEPARATION OF DUTIES</a:t>
            </a:r>
            <a:endParaRPr dirty="0"/>
          </a:p>
        </p:txBody>
      </p:sp>
      <p:sp>
        <p:nvSpPr>
          <p:cNvPr id="171" name="Google Shape;171;p20"/>
          <p:cNvSpPr txBox="1">
            <a:spLocks noGrp="1"/>
          </p:cNvSpPr>
          <p:nvPr>
            <p:ph type="body" idx="1"/>
          </p:nvPr>
        </p:nvSpPr>
        <p:spPr>
          <a:xfrm>
            <a:off x="1483743" y="1295641"/>
            <a:ext cx="8959282" cy="4829113"/>
          </a:xfrm>
          <a:prstGeom prst="rect">
            <a:avLst/>
          </a:prstGeom>
          <a:noFill/>
          <a:ln>
            <a:noFill/>
          </a:ln>
        </p:spPr>
        <p:txBody>
          <a:bodyPr spcFirstLastPara="1" wrap="square" lIns="91425" tIns="45700" rIns="91425" bIns="45700" anchor="ctr" anchorCtr="0">
            <a:normAutofit/>
          </a:bodyPr>
          <a:lstStyle/>
          <a:p>
            <a:pPr marL="285750" indent="-285750">
              <a:lnSpc>
                <a:spcPct val="115000"/>
              </a:lnSpc>
              <a:spcBef>
                <a:spcPts val="1200"/>
              </a:spcBef>
              <a:buSzPts val="1100"/>
            </a:pPr>
            <a:r>
              <a:rPr lang="en-US" sz="1800" dirty="0"/>
              <a:t>Making sure that security personnel installing access control, does not have access to audit functions.</a:t>
            </a:r>
            <a:endParaRPr sz="1800" dirty="0"/>
          </a:p>
          <a:p>
            <a:pPr marL="285750" indent="-285750">
              <a:lnSpc>
                <a:spcPct val="115000"/>
              </a:lnSpc>
              <a:spcBef>
                <a:spcPts val="1200"/>
              </a:spcBef>
              <a:buSzPts val="1100"/>
            </a:pPr>
            <a:r>
              <a:rPr lang="en-US" sz="1800" dirty="0"/>
              <a:t> Performing information system support functions with different authorized users , such as configuration management, programming, etc.</a:t>
            </a:r>
            <a:endParaRPr sz="1800" dirty="0"/>
          </a:p>
          <a:p>
            <a:pPr marL="285750" indent="-285750">
              <a:lnSpc>
                <a:spcPct val="115000"/>
              </a:lnSpc>
              <a:spcBef>
                <a:spcPts val="1200"/>
              </a:spcBef>
              <a:buSzPts val="1100"/>
            </a:pPr>
            <a:r>
              <a:rPr lang="en-US" sz="1800" dirty="0"/>
              <a:t> By separating duties and checking them with different authorized users,  checks and balances </a:t>
            </a:r>
            <a:endParaRPr sz="1800" dirty="0"/>
          </a:p>
          <a:p>
            <a:pPr marL="285750" indent="-285750">
              <a:lnSpc>
                <a:spcPct val="115000"/>
              </a:lnSpc>
              <a:spcBef>
                <a:spcPts val="1200"/>
              </a:spcBef>
              <a:buSzPts val="1100"/>
            </a:pPr>
            <a:r>
              <a:rPr lang="en-US" sz="1800" dirty="0"/>
              <a:t>No single authorized users will have access, various personnel will be checking the system.</a:t>
            </a:r>
            <a:endParaRPr sz="1800" dirty="0"/>
          </a:p>
          <a:p>
            <a:pPr marL="285750" indent="-285750">
              <a:lnSpc>
                <a:spcPct val="115000"/>
              </a:lnSpc>
              <a:spcBef>
                <a:spcPts val="1200"/>
              </a:spcBef>
              <a:buSzPts val="1100"/>
            </a:pPr>
            <a:r>
              <a:rPr lang="en-US" sz="1800" dirty="0"/>
              <a:t>By separating duties, organization reduces the chances of misusing authorized privileges.</a:t>
            </a:r>
            <a:endParaRPr sz="1800" dirty="0"/>
          </a:p>
          <a:p>
            <a:pPr marL="344488" lvl="0" indent="-224028" algn="l" rtl="0">
              <a:lnSpc>
                <a:spcPct val="120000"/>
              </a:lnSpc>
              <a:spcBef>
                <a:spcPts val="1200"/>
              </a:spcBef>
              <a:spcAft>
                <a:spcPts val="0"/>
              </a:spcAft>
              <a:buSzPts val="1800"/>
              <a:buNone/>
            </a:pP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1"/>
          <p:cNvSpPr txBox="1">
            <a:spLocks noGrp="1"/>
          </p:cNvSpPr>
          <p:nvPr>
            <p:ph type="title"/>
          </p:nvPr>
        </p:nvSpPr>
        <p:spPr>
          <a:xfrm>
            <a:off x="2773600" y="602200"/>
            <a:ext cx="3454200" cy="751500"/>
          </a:xfrm>
          <a:prstGeom prst="rect">
            <a:avLst/>
          </a:prstGeom>
        </p:spPr>
        <p:txBody>
          <a:bodyPr spcFirstLastPara="1" wrap="square" lIns="91425" tIns="45700" rIns="91425" bIns="45700" anchor="t" anchorCtr="0">
            <a:normAutofit/>
          </a:bodyPr>
          <a:lstStyle/>
          <a:p>
            <a:pPr marL="0" lvl="0" indent="0" algn="r" rtl="0">
              <a:spcBef>
                <a:spcPts val="0"/>
              </a:spcBef>
              <a:spcAft>
                <a:spcPts val="0"/>
              </a:spcAft>
              <a:buNone/>
            </a:pPr>
            <a:r>
              <a:rPr lang="en-US" dirty="0"/>
              <a:t>USERS</a:t>
            </a:r>
            <a:endParaRPr dirty="0"/>
          </a:p>
        </p:txBody>
      </p:sp>
      <p:sp>
        <p:nvSpPr>
          <p:cNvPr id="177" name="Google Shape;177;p21"/>
          <p:cNvSpPr txBox="1">
            <a:spLocks noGrp="1"/>
          </p:cNvSpPr>
          <p:nvPr>
            <p:ph type="body" idx="1"/>
          </p:nvPr>
        </p:nvSpPr>
        <p:spPr>
          <a:xfrm>
            <a:off x="1483743" y="1770116"/>
            <a:ext cx="8510456" cy="3997800"/>
          </a:xfrm>
          <a:prstGeom prst="rect">
            <a:avLst/>
          </a:prstGeom>
        </p:spPr>
        <p:txBody>
          <a:bodyPr spcFirstLastPara="1" wrap="square" lIns="91425" tIns="45700" rIns="91425" bIns="45700" anchor="ctr" anchorCtr="0">
            <a:normAutofit/>
          </a:bodyPr>
          <a:lstStyle/>
          <a:p>
            <a:pPr marL="0" lvl="0" indent="0" algn="l" rtl="0">
              <a:lnSpc>
                <a:spcPct val="115000"/>
              </a:lnSpc>
              <a:spcBef>
                <a:spcPts val="1200"/>
              </a:spcBef>
              <a:spcAft>
                <a:spcPts val="0"/>
              </a:spcAft>
              <a:buClr>
                <a:schemeClr val="dk1"/>
              </a:buClr>
              <a:buSzPts val="1100"/>
              <a:buFont typeface="Arial"/>
              <a:buNone/>
            </a:pPr>
            <a:r>
              <a:rPr lang="en-US" sz="2400" dirty="0"/>
              <a:t>In Users we have created Maintenance Admin, Database Designer and User Admin and given them their respective grants and privileges.</a:t>
            </a:r>
            <a:endParaRPr sz="2400" dirty="0"/>
          </a:p>
          <a:p>
            <a:pPr marL="0" lvl="0" indent="0" algn="l" rtl="0">
              <a:spcBef>
                <a:spcPts val="1200"/>
              </a:spcBef>
              <a:spcAft>
                <a:spcPts val="600"/>
              </a:spcAft>
              <a:buNone/>
            </a:pP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2"/>
          <p:cNvSpPr txBox="1">
            <a:spLocks noGrp="1"/>
          </p:cNvSpPr>
          <p:nvPr>
            <p:ph type="title"/>
          </p:nvPr>
        </p:nvSpPr>
        <p:spPr>
          <a:xfrm>
            <a:off x="2393525" y="445500"/>
            <a:ext cx="4634700" cy="1077300"/>
          </a:xfrm>
          <a:prstGeom prst="rect">
            <a:avLst/>
          </a:prstGeom>
        </p:spPr>
        <p:txBody>
          <a:bodyPr spcFirstLastPara="1" wrap="square" lIns="91425" tIns="45700" rIns="91425" bIns="45700" anchor="t" anchorCtr="0">
            <a:normAutofit/>
          </a:bodyPr>
          <a:lstStyle/>
          <a:p>
            <a:pPr lvl="0"/>
            <a:r>
              <a:rPr lang="en-US" dirty="0"/>
              <a:t>CREATING 5 USERS</a:t>
            </a:r>
            <a:endParaRPr dirty="0"/>
          </a:p>
        </p:txBody>
      </p:sp>
      <p:pic>
        <p:nvPicPr>
          <p:cNvPr id="183" name="Google Shape;183;p22"/>
          <p:cNvPicPr preferRelativeResize="0"/>
          <p:nvPr/>
        </p:nvPicPr>
        <p:blipFill>
          <a:blip r:embed="rId3">
            <a:alphaModFix/>
          </a:blip>
          <a:stretch>
            <a:fillRect/>
          </a:stretch>
        </p:blipFill>
        <p:spPr>
          <a:xfrm>
            <a:off x="3463925" y="1410325"/>
            <a:ext cx="4426225" cy="5204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3"/>
          <p:cNvSpPr txBox="1">
            <a:spLocks noGrp="1"/>
          </p:cNvSpPr>
          <p:nvPr>
            <p:ph type="title"/>
          </p:nvPr>
        </p:nvSpPr>
        <p:spPr>
          <a:xfrm>
            <a:off x="2611804" y="808050"/>
            <a:ext cx="4098900" cy="1077300"/>
          </a:xfrm>
          <a:prstGeom prst="rect">
            <a:avLst/>
          </a:prstGeom>
        </p:spPr>
        <p:txBody>
          <a:bodyPr spcFirstLastPara="1" wrap="square" lIns="91425" tIns="45700" rIns="91425" bIns="45700" anchor="t" anchorCtr="0">
            <a:normAutofit/>
          </a:bodyPr>
          <a:lstStyle/>
          <a:p>
            <a:pPr marL="0" lvl="0" indent="0" algn="r" rtl="0">
              <a:spcBef>
                <a:spcPts val="0"/>
              </a:spcBef>
              <a:spcAft>
                <a:spcPts val="0"/>
              </a:spcAft>
              <a:buNone/>
            </a:pPr>
            <a:r>
              <a:rPr lang="en-US" dirty="0"/>
              <a:t>USER ADMIN </a:t>
            </a:r>
            <a:endParaRPr dirty="0"/>
          </a:p>
        </p:txBody>
      </p:sp>
      <p:sp>
        <p:nvSpPr>
          <p:cNvPr id="189" name="Google Shape;189;p23"/>
          <p:cNvSpPr txBox="1">
            <a:spLocks noGrp="1"/>
          </p:cNvSpPr>
          <p:nvPr>
            <p:ph type="body" idx="1"/>
          </p:nvPr>
        </p:nvSpPr>
        <p:spPr>
          <a:xfrm>
            <a:off x="1431985" y="1698433"/>
            <a:ext cx="9120761" cy="3997800"/>
          </a:xfrm>
          <a:prstGeom prst="rect">
            <a:avLst/>
          </a:prstGeom>
        </p:spPr>
        <p:txBody>
          <a:bodyPr spcFirstLastPara="1" wrap="square" lIns="91425" tIns="45700" rIns="91425" bIns="45700" anchor="ctr" anchorCtr="0">
            <a:normAutofit/>
          </a:bodyPr>
          <a:lstStyle/>
          <a:p>
            <a:pPr marL="0" lvl="0" indent="0" algn="l" rtl="0">
              <a:lnSpc>
                <a:spcPct val="115000"/>
              </a:lnSpc>
              <a:spcBef>
                <a:spcPts val="1200"/>
              </a:spcBef>
              <a:spcAft>
                <a:spcPts val="0"/>
              </a:spcAft>
              <a:buClr>
                <a:schemeClr val="dk1"/>
              </a:buClr>
              <a:buSzPts val="1100"/>
              <a:buFont typeface="Arial"/>
              <a:buNone/>
            </a:pPr>
            <a:r>
              <a:rPr lang="en-US" sz="2800" dirty="0"/>
              <a:t>Role Description:</a:t>
            </a:r>
          </a:p>
          <a:p>
            <a:pPr marL="0" lvl="0" indent="0" algn="l" rtl="0">
              <a:lnSpc>
                <a:spcPct val="115000"/>
              </a:lnSpc>
              <a:spcBef>
                <a:spcPts val="1200"/>
              </a:spcBef>
              <a:spcAft>
                <a:spcPts val="0"/>
              </a:spcAft>
              <a:buClr>
                <a:schemeClr val="dk1"/>
              </a:buClr>
              <a:buSzPts val="1100"/>
              <a:buFont typeface="Arial"/>
              <a:buNone/>
            </a:pPr>
            <a:r>
              <a:rPr lang="en-US" sz="2800" dirty="0"/>
              <a:t>User Admin will construct databases for storing data and allowing users to interact with it.</a:t>
            </a:r>
            <a:endParaRPr sz="2800" dirty="0"/>
          </a:p>
          <a:p>
            <a:pPr marL="0" lvl="0" indent="0" algn="l" rtl="0">
              <a:spcBef>
                <a:spcPts val="1200"/>
              </a:spcBef>
              <a:spcAft>
                <a:spcPts val="600"/>
              </a:spcAft>
              <a:buNone/>
            </a:pP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4"/>
          <p:cNvSpPr txBox="1">
            <a:spLocks noGrp="1"/>
          </p:cNvSpPr>
          <p:nvPr>
            <p:ph type="title"/>
          </p:nvPr>
        </p:nvSpPr>
        <p:spPr>
          <a:xfrm>
            <a:off x="2773599" y="626895"/>
            <a:ext cx="5592413" cy="658441"/>
          </a:xfrm>
          <a:prstGeom prst="rect">
            <a:avLst/>
          </a:prstGeom>
        </p:spPr>
        <p:txBody>
          <a:bodyPr spcFirstLastPara="1" wrap="square" lIns="91425" tIns="45700" rIns="91425" bIns="45700" anchor="t" anchorCtr="0">
            <a:normAutofit/>
          </a:bodyPr>
          <a:lstStyle/>
          <a:p>
            <a:pPr marL="0" lvl="0" indent="0" algn="r" rtl="0">
              <a:spcBef>
                <a:spcPts val="0"/>
              </a:spcBef>
              <a:spcAft>
                <a:spcPts val="0"/>
              </a:spcAft>
              <a:buNone/>
            </a:pPr>
            <a:r>
              <a:rPr lang="en-US" dirty="0"/>
              <a:t>SCHEMA PRIVILEGES</a:t>
            </a:r>
            <a:endParaRPr dirty="0"/>
          </a:p>
        </p:txBody>
      </p:sp>
      <p:pic>
        <p:nvPicPr>
          <p:cNvPr id="196" name="Google Shape;196;p24"/>
          <p:cNvPicPr preferRelativeResize="0"/>
          <p:nvPr/>
        </p:nvPicPr>
        <p:blipFill>
          <a:blip r:embed="rId3">
            <a:alphaModFix/>
          </a:blip>
          <a:stretch>
            <a:fillRect/>
          </a:stretch>
        </p:blipFill>
        <p:spPr>
          <a:xfrm>
            <a:off x="2067104" y="1824964"/>
            <a:ext cx="7796401" cy="4164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5"/>
          <p:cNvSpPr txBox="1">
            <a:spLocks noGrp="1"/>
          </p:cNvSpPr>
          <p:nvPr>
            <p:ph type="title"/>
          </p:nvPr>
        </p:nvSpPr>
        <p:spPr>
          <a:xfrm>
            <a:off x="2341574" y="644148"/>
            <a:ext cx="6258962" cy="468659"/>
          </a:xfrm>
          <a:prstGeom prst="rect">
            <a:avLst/>
          </a:prstGeom>
        </p:spPr>
        <p:txBody>
          <a:bodyPr spcFirstLastPara="1" wrap="square" lIns="91425" tIns="45700" rIns="91425" bIns="45700" anchor="t" anchorCtr="0">
            <a:normAutofit fontScale="90000"/>
          </a:bodyPr>
          <a:lstStyle/>
          <a:p>
            <a:pPr marL="0" lvl="0" indent="0" algn="r" rtl="0">
              <a:spcBef>
                <a:spcPts val="0"/>
              </a:spcBef>
              <a:spcAft>
                <a:spcPts val="0"/>
              </a:spcAft>
              <a:buNone/>
            </a:pPr>
            <a:r>
              <a:rPr lang="en-US" dirty="0"/>
              <a:t>ADMINISTRATIVE ROLES</a:t>
            </a:r>
            <a:endParaRPr dirty="0"/>
          </a:p>
        </p:txBody>
      </p:sp>
      <p:pic>
        <p:nvPicPr>
          <p:cNvPr id="203" name="Google Shape;203;p25"/>
          <p:cNvPicPr preferRelativeResize="0"/>
          <p:nvPr/>
        </p:nvPicPr>
        <p:blipFill>
          <a:blip r:embed="rId3">
            <a:alphaModFix/>
          </a:blip>
          <a:stretch>
            <a:fillRect/>
          </a:stretch>
        </p:blipFill>
        <p:spPr>
          <a:xfrm>
            <a:off x="2341574" y="1879597"/>
            <a:ext cx="7796399" cy="3997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6"/>
          <p:cNvSpPr txBox="1">
            <a:spLocks noGrp="1"/>
          </p:cNvSpPr>
          <p:nvPr>
            <p:ph type="title"/>
          </p:nvPr>
        </p:nvSpPr>
        <p:spPr>
          <a:xfrm>
            <a:off x="1581749" y="635522"/>
            <a:ext cx="5871473" cy="1012123"/>
          </a:xfrm>
          <a:prstGeom prst="rect">
            <a:avLst/>
          </a:prstGeom>
        </p:spPr>
        <p:txBody>
          <a:bodyPr spcFirstLastPara="1" wrap="square" lIns="91425" tIns="45700" rIns="91425" bIns="45700" anchor="t" anchorCtr="0">
            <a:normAutofit/>
          </a:bodyPr>
          <a:lstStyle/>
          <a:p>
            <a:pPr marL="0" lvl="0" indent="0" algn="r" rtl="0">
              <a:spcBef>
                <a:spcPts val="0"/>
              </a:spcBef>
              <a:spcAft>
                <a:spcPts val="0"/>
              </a:spcAft>
              <a:buNone/>
            </a:pPr>
            <a:r>
              <a:rPr lang="en-US" dirty="0"/>
              <a:t>ACCOUNT LINKS</a:t>
            </a:r>
            <a:endParaRPr dirty="0"/>
          </a:p>
        </p:txBody>
      </p:sp>
      <p:pic>
        <p:nvPicPr>
          <p:cNvPr id="210" name="Google Shape;210;p26"/>
          <p:cNvPicPr preferRelativeResize="0"/>
          <p:nvPr/>
        </p:nvPicPr>
        <p:blipFill>
          <a:blip r:embed="rId3">
            <a:alphaModFix/>
          </a:blip>
          <a:stretch>
            <a:fillRect/>
          </a:stretch>
        </p:blipFill>
        <p:spPr>
          <a:xfrm>
            <a:off x="2282764" y="1647645"/>
            <a:ext cx="7796401" cy="3997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7"/>
          <p:cNvSpPr txBox="1">
            <a:spLocks noGrp="1"/>
          </p:cNvSpPr>
          <p:nvPr>
            <p:ph type="title"/>
          </p:nvPr>
        </p:nvSpPr>
        <p:spPr>
          <a:xfrm>
            <a:off x="403442" y="181748"/>
            <a:ext cx="7601872" cy="948313"/>
          </a:xfrm>
          <a:prstGeom prst="rect">
            <a:avLst/>
          </a:prstGeom>
        </p:spPr>
        <p:txBody>
          <a:bodyPr spcFirstLastPara="1" wrap="square" lIns="91425" tIns="45700" rIns="91425" bIns="45700" anchor="t" anchorCtr="0">
            <a:normAutofit fontScale="90000"/>
          </a:bodyPr>
          <a:lstStyle/>
          <a:p>
            <a:pPr marL="0" lvl="0" indent="0" algn="r" rtl="0">
              <a:spcBef>
                <a:spcPts val="0"/>
              </a:spcBef>
              <a:spcAft>
                <a:spcPts val="0"/>
              </a:spcAft>
              <a:buNone/>
            </a:pPr>
            <a:br>
              <a:rPr lang="en-US" dirty="0"/>
            </a:br>
            <a:r>
              <a:rPr lang="en-US" b="1" dirty="0"/>
              <a:t>User_1</a:t>
            </a:r>
            <a:r>
              <a:rPr lang="en-US" dirty="0"/>
              <a:t>  : ACCOUNT LOGIN</a:t>
            </a:r>
            <a:endParaRPr dirty="0"/>
          </a:p>
        </p:txBody>
      </p:sp>
      <p:pic>
        <p:nvPicPr>
          <p:cNvPr id="217" name="Google Shape;217;p27"/>
          <p:cNvPicPr preferRelativeResize="0"/>
          <p:nvPr/>
        </p:nvPicPr>
        <p:blipFill>
          <a:blip r:embed="rId3">
            <a:alphaModFix/>
          </a:blip>
          <a:stretch>
            <a:fillRect/>
          </a:stretch>
        </p:blipFill>
        <p:spPr>
          <a:xfrm>
            <a:off x="2376784" y="1845091"/>
            <a:ext cx="7733374" cy="393460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8"/>
          <p:cNvSpPr txBox="1">
            <a:spLocks noGrp="1"/>
          </p:cNvSpPr>
          <p:nvPr>
            <p:ph type="title"/>
          </p:nvPr>
        </p:nvSpPr>
        <p:spPr>
          <a:xfrm>
            <a:off x="2230136" y="642757"/>
            <a:ext cx="6749962" cy="503165"/>
          </a:xfrm>
          <a:prstGeom prst="rect">
            <a:avLst/>
          </a:prstGeom>
        </p:spPr>
        <p:txBody>
          <a:bodyPr spcFirstLastPara="1" wrap="square" lIns="91425" tIns="45700" rIns="91425" bIns="45700" anchor="t" anchorCtr="0">
            <a:normAutofit fontScale="90000"/>
          </a:bodyPr>
          <a:lstStyle/>
          <a:p>
            <a:pPr marL="0" lvl="0" indent="0" algn="r" rtl="0">
              <a:spcBef>
                <a:spcPts val="0"/>
              </a:spcBef>
              <a:spcAft>
                <a:spcPts val="0"/>
              </a:spcAft>
              <a:buNone/>
            </a:pPr>
            <a:r>
              <a:rPr lang="en-US" b="1" dirty="0"/>
              <a:t>User_1 : </a:t>
            </a:r>
            <a:r>
              <a:rPr lang="en-US" dirty="0"/>
              <a:t>SCHEMA PRIVILEGES  </a:t>
            </a:r>
            <a:endParaRPr dirty="0"/>
          </a:p>
        </p:txBody>
      </p:sp>
      <p:pic>
        <p:nvPicPr>
          <p:cNvPr id="224" name="Google Shape;224;p28"/>
          <p:cNvPicPr preferRelativeResize="0"/>
          <p:nvPr/>
        </p:nvPicPr>
        <p:blipFill>
          <a:blip r:embed="rId3">
            <a:alphaModFix/>
          </a:blip>
          <a:stretch>
            <a:fillRect/>
          </a:stretch>
        </p:blipFill>
        <p:spPr>
          <a:xfrm>
            <a:off x="1992412" y="1681189"/>
            <a:ext cx="7741350" cy="3997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9"/>
          <p:cNvSpPr txBox="1">
            <a:spLocks noGrp="1"/>
          </p:cNvSpPr>
          <p:nvPr>
            <p:ph type="title"/>
          </p:nvPr>
        </p:nvSpPr>
        <p:spPr>
          <a:xfrm>
            <a:off x="2732573" y="575136"/>
            <a:ext cx="6601207" cy="563550"/>
          </a:xfrm>
          <a:prstGeom prst="rect">
            <a:avLst/>
          </a:prstGeom>
        </p:spPr>
        <p:txBody>
          <a:bodyPr spcFirstLastPara="1" wrap="square" lIns="91425" tIns="45700" rIns="91425" bIns="45700" anchor="t" anchorCtr="0">
            <a:normAutofit fontScale="90000"/>
          </a:bodyPr>
          <a:lstStyle/>
          <a:p>
            <a:pPr marL="0" lvl="0" indent="0" algn="r" rtl="0">
              <a:spcBef>
                <a:spcPts val="0"/>
              </a:spcBef>
              <a:spcAft>
                <a:spcPts val="0"/>
              </a:spcAft>
              <a:buNone/>
            </a:pPr>
            <a:r>
              <a:rPr lang="en-US" b="1" dirty="0"/>
              <a:t>User_1 : </a:t>
            </a:r>
            <a:r>
              <a:rPr lang="en-US" dirty="0"/>
              <a:t>ADMINISTRATIVE ROLES</a:t>
            </a:r>
            <a:endParaRPr dirty="0"/>
          </a:p>
        </p:txBody>
      </p:sp>
      <p:pic>
        <p:nvPicPr>
          <p:cNvPr id="231" name="Google Shape;231;p29"/>
          <p:cNvPicPr preferRelativeResize="0"/>
          <p:nvPr/>
        </p:nvPicPr>
        <p:blipFill>
          <a:blip r:embed="rId3">
            <a:alphaModFix/>
          </a:blip>
          <a:stretch>
            <a:fillRect/>
          </a:stretch>
        </p:blipFill>
        <p:spPr>
          <a:xfrm>
            <a:off x="2080512" y="1824965"/>
            <a:ext cx="8030975" cy="3997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4"/>
          <p:cNvSpPr txBox="1">
            <a:spLocks noGrp="1"/>
          </p:cNvSpPr>
          <p:nvPr>
            <p:ph type="title"/>
          </p:nvPr>
        </p:nvSpPr>
        <p:spPr>
          <a:xfrm>
            <a:off x="2692703" y="610041"/>
            <a:ext cx="7958331" cy="107722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3400"/>
              <a:buFont typeface="Arial"/>
              <a:buNone/>
            </a:pPr>
            <a:r>
              <a:rPr lang="en-US"/>
              <a:t>Team Members</a:t>
            </a:r>
            <a:endParaRPr/>
          </a:p>
        </p:txBody>
      </p:sp>
      <p:sp>
        <p:nvSpPr>
          <p:cNvPr id="128" name="Google Shape;128;p14"/>
          <p:cNvSpPr txBox="1">
            <a:spLocks noGrp="1"/>
          </p:cNvSpPr>
          <p:nvPr>
            <p:ph type="body" idx="1"/>
          </p:nvPr>
        </p:nvSpPr>
        <p:spPr>
          <a:xfrm>
            <a:off x="2523433" y="1687270"/>
            <a:ext cx="7796540" cy="3997828"/>
          </a:xfrm>
          <a:prstGeom prst="rect">
            <a:avLst/>
          </a:prstGeom>
          <a:noFill/>
          <a:ln>
            <a:noFill/>
          </a:ln>
        </p:spPr>
        <p:txBody>
          <a:bodyPr spcFirstLastPara="1" wrap="square" lIns="91425" tIns="45700" rIns="91425" bIns="45700" anchor="ctr" anchorCtr="0">
            <a:normAutofit/>
          </a:bodyPr>
          <a:lstStyle/>
          <a:p>
            <a:pPr marL="344488" lvl="0" indent="-338328" algn="l" rtl="0">
              <a:lnSpc>
                <a:spcPct val="120000"/>
              </a:lnSpc>
              <a:spcBef>
                <a:spcPts val="0"/>
              </a:spcBef>
              <a:spcAft>
                <a:spcPts val="0"/>
              </a:spcAft>
              <a:buSzPts val="1800"/>
              <a:buChar char="▪"/>
            </a:pPr>
            <a:r>
              <a:rPr lang="en-US" dirty="0"/>
              <a:t>Rajkumar Arunachalam</a:t>
            </a:r>
            <a:endParaRPr dirty="0"/>
          </a:p>
          <a:p>
            <a:pPr marL="344488" lvl="0" indent="-338328" algn="l" rtl="0">
              <a:lnSpc>
                <a:spcPct val="120000"/>
              </a:lnSpc>
              <a:spcBef>
                <a:spcPts val="1100"/>
              </a:spcBef>
              <a:spcAft>
                <a:spcPts val="0"/>
              </a:spcAft>
              <a:buSzPts val="1800"/>
              <a:buChar char="▪"/>
            </a:pPr>
            <a:r>
              <a:rPr lang="en-US" dirty="0"/>
              <a:t>Martina Dimitrova</a:t>
            </a:r>
            <a:endParaRPr dirty="0"/>
          </a:p>
          <a:p>
            <a:pPr marL="344488" lvl="0" indent="-338328" algn="l" rtl="0">
              <a:lnSpc>
                <a:spcPct val="120000"/>
              </a:lnSpc>
              <a:spcBef>
                <a:spcPts val="1100"/>
              </a:spcBef>
              <a:spcAft>
                <a:spcPts val="0"/>
              </a:spcAft>
              <a:buSzPts val="1800"/>
              <a:buChar char="▪"/>
            </a:pPr>
            <a:r>
              <a:rPr lang="en-US" dirty="0"/>
              <a:t>Yannick Massivi</a:t>
            </a:r>
            <a:endParaRPr dirty="0"/>
          </a:p>
          <a:p>
            <a:pPr marL="344488" lvl="0" indent="-338328" algn="l" rtl="0">
              <a:lnSpc>
                <a:spcPct val="120000"/>
              </a:lnSpc>
              <a:spcBef>
                <a:spcPts val="1100"/>
              </a:spcBef>
              <a:spcAft>
                <a:spcPts val="0"/>
              </a:spcAft>
              <a:buSzPts val="1800"/>
              <a:buChar char="▪"/>
            </a:pPr>
            <a:r>
              <a:rPr lang="en-US" dirty="0"/>
              <a:t>David Ngige</a:t>
            </a:r>
            <a:endParaRPr dirty="0"/>
          </a:p>
          <a:p>
            <a:pPr marL="344488" lvl="0" indent="-338328" algn="l" rtl="0">
              <a:lnSpc>
                <a:spcPct val="120000"/>
              </a:lnSpc>
              <a:spcBef>
                <a:spcPts val="1100"/>
              </a:spcBef>
              <a:spcAft>
                <a:spcPts val="0"/>
              </a:spcAft>
              <a:buSzPts val="1800"/>
              <a:buChar char="▪"/>
            </a:pPr>
            <a:r>
              <a:rPr lang="en-US" dirty="0"/>
              <a:t>Hashmitha Shantharam</a:t>
            </a:r>
            <a:endParaRPr dirty="0"/>
          </a:p>
          <a:p>
            <a:pPr marL="344488" lvl="0" indent="-338328" algn="l" rtl="0">
              <a:lnSpc>
                <a:spcPct val="120000"/>
              </a:lnSpc>
              <a:spcBef>
                <a:spcPts val="1100"/>
              </a:spcBef>
              <a:spcAft>
                <a:spcPts val="0"/>
              </a:spcAft>
              <a:buSzPts val="1800"/>
              <a:buChar char="▪"/>
            </a:pPr>
            <a:r>
              <a:rPr lang="en-US" dirty="0"/>
              <a:t>David Singer</a:t>
            </a:r>
            <a:endParaRPr dirty="0"/>
          </a:p>
          <a:p>
            <a:pPr marL="344488" lvl="0" indent="-338328" algn="l" rtl="0">
              <a:lnSpc>
                <a:spcPct val="120000"/>
              </a:lnSpc>
              <a:spcBef>
                <a:spcPts val="1100"/>
              </a:spcBef>
              <a:spcAft>
                <a:spcPts val="0"/>
              </a:spcAft>
              <a:buSzPts val="1800"/>
              <a:buChar char="▪"/>
            </a:pPr>
            <a:r>
              <a:rPr lang="en-US" dirty="0"/>
              <a:t>Chanukah Wijeratne</a:t>
            </a:r>
            <a:endParaRPr dirty="0"/>
          </a:p>
          <a:p>
            <a:pPr marL="344488" lvl="0" indent="-224028" algn="l" rtl="0">
              <a:lnSpc>
                <a:spcPct val="120000"/>
              </a:lnSpc>
              <a:spcBef>
                <a:spcPts val="1100"/>
              </a:spcBef>
              <a:spcAft>
                <a:spcPts val="0"/>
              </a:spcAft>
              <a:buSzPts val="1800"/>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0"/>
          <p:cNvSpPr txBox="1">
            <a:spLocks noGrp="1"/>
          </p:cNvSpPr>
          <p:nvPr>
            <p:ph type="title"/>
          </p:nvPr>
        </p:nvSpPr>
        <p:spPr>
          <a:xfrm>
            <a:off x="1740535" y="695907"/>
            <a:ext cx="6558076" cy="805089"/>
          </a:xfrm>
          <a:prstGeom prst="rect">
            <a:avLst/>
          </a:prstGeom>
        </p:spPr>
        <p:txBody>
          <a:bodyPr spcFirstLastPara="1" wrap="square" lIns="91425" tIns="45700" rIns="91425" bIns="45700" anchor="t" anchorCtr="0">
            <a:normAutofit/>
          </a:bodyPr>
          <a:lstStyle/>
          <a:p>
            <a:pPr marL="0" lvl="0" indent="0" algn="r" rtl="0">
              <a:spcBef>
                <a:spcPts val="0"/>
              </a:spcBef>
              <a:spcAft>
                <a:spcPts val="0"/>
              </a:spcAft>
              <a:buNone/>
            </a:pPr>
            <a:r>
              <a:rPr lang="en-US" sz="3100" b="1" dirty="0"/>
              <a:t>User_1 </a:t>
            </a:r>
            <a:r>
              <a:rPr lang="en-US" sz="3100" dirty="0"/>
              <a:t>:</a:t>
            </a:r>
            <a:r>
              <a:rPr lang="en-US" sz="3100" b="1" dirty="0"/>
              <a:t> </a:t>
            </a:r>
            <a:r>
              <a:rPr lang="en-US" sz="3100" dirty="0"/>
              <a:t>ACCOUNT LINKS</a:t>
            </a:r>
            <a:endParaRPr sz="3100" dirty="0"/>
          </a:p>
        </p:txBody>
      </p:sp>
      <p:pic>
        <p:nvPicPr>
          <p:cNvPr id="238" name="Google Shape;238;p30"/>
          <p:cNvPicPr preferRelativeResize="0"/>
          <p:nvPr/>
        </p:nvPicPr>
        <p:blipFill>
          <a:blip r:embed="rId3">
            <a:alphaModFix/>
          </a:blip>
          <a:stretch>
            <a:fillRect/>
          </a:stretch>
        </p:blipFill>
        <p:spPr>
          <a:xfrm>
            <a:off x="2645075" y="2077708"/>
            <a:ext cx="7674174" cy="3868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1"/>
          <p:cNvSpPr txBox="1">
            <a:spLocks noGrp="1"/>
          </p:cNvSpPr>
          <p:nvPr>
            <p:ph type="title"/>
          </p:nvPr>
        </p:nvSpPr>
        <p:spPr>
          <a:xfrm>
            <a:off x="1662898" y="670028"/>
            <a:ext cx="6480438" cy="692946"/>
          </a:xfrm>
          <a:prstGeom prst="rect">
            <a:avLst/>
          </a:prstGeom>
        </p:spPr>
        <p:txBody>
          <a:bodyPr spcFirstLastPara="1" wrap="square" lIns="91425" tIns="45700" rIns="91425" bIns="45700" anchor="t" anchorCtr="0">
            <a:normAutofit/>
          </a:bodyPr>
          <a:lstStyle/>
          <a:p>
            <a:pPr marL="0" lvl="0" indent="0" algn="r" rtl="0">
              <a:spcBef>
                <a:spcPts val="0"/>
              </a:spcBef>
              <a:spcAft>
                <a:spcPts val="0"/>
              </a:spcAft>
              <a:buNone/>
            </a:pPr>
            <a:r>
              <a:rPr lang="en-US" sz="3100" b="1" dirty="0"/>
              <a:t>User_2</a:t>
            </a:r>
            <a:r>
              <a:rPr lang="en-US" sz="3100" dirty="0"/>
              <a:t> : ACCOUNT LOGIN</a:t>
            </a:r>
            <a:endParaRPr sz="3100" dirty="0"/>
          </a:p>
        </p:txBody>
      </p:sp>
      <p:pic>
        <p:nvPicPr>
          <p:cNvPr id="245" name="Google Shape;245;p31"/>
          <p:cNvPicPr preferRelativeResize="0"/>
          <p:nvPr/>
        </p:nvPicPr>
        <p:blipFill>
          <a:blip r:embed="rId3">
            <a:alphaModFix/>
          </a:blip>
          <a:stretch>
            <a:fillRect/>
          </a:stretch>
        </p:blipFill>
        <p:spPr>
          <a:xfrm>
            <a:off x="2566566" y="1732948"/>
            <a:ext cx="7796401" cy="3997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2"/>
          <p:cNvSpPr txBox="1">
            <a:spLocks noGrp="1"/>
          </p:cNvSpPr>
          <p:nvPr>
            <p:ph type="title"/>
          </p:nvPr>
        </p:nvSpPr>
        <p:spPr>
          <a:xfrm>
            <a:off x="1498995" y="652774"/>
            <a:ext cx="7498355" cy="434154"/>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r>
              <a:rPr lang="en-US" sz="3100" b="1" dirty="0"/>
              <a:t>User_2</a:t>
            </a:r>
            <a:r>
              <a:rPr lang="en-US" sz="3100" dirty="0"/>
              <a:t> : SCHEMA PRIVILEGES</a:t>
            </a:r>
            <a:endParaRPr sz="3100" dirty="0"/>
          </a:p>
        </p:txBody>
      </p:sp>
      <p:pic>
        <p:nvPicPr>
          <p:cNvPr id="252" name="Google Shape;252;p32"/>
          <p:cNvPicPr preferRelativeResize="0"/>
          <p:nvPr/>
        </p:nvPicPr>
        <p:blipFill>
          <a:blip r:embed="rId3">
            <a:alphaModFix/>
          </a:blip>
          <a:stretch>
            <a:fillRect/>
          </a:stretch>
        </p:blipFill>
        <p:spPr>
          <a:xfrm>
            <a:off x="2135245" y="1784705"/>
            <a:ext cx="7760450" cy="3997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3"/>
          <p:cNvSpPr txBox="1">
            <a:spLocks noGrp="1"/>
          </p:cNvSpPr>
          <p:nvPr>
            <p:ph type="title"/>
          </p:nvPr>
        </p:nvSpPr>
        <p:spPr>
          <a:xfrm>
            <a:off x="1878553" y="667220"/>
            <a:ext cx="7796399" cy="460033"/>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r>
              <a:rPr lang="en-US" sz="3100" b="1" dirty="0"/>
              <a:t>User_2</a:t>
            </a:r>
            <a:r>
              <a:rPr lang="en-US" sz="3100" dirty="0"/>
              <a:t> : ADMINISTRATIVE ROLES</a:t>
            </a:r>
            <a:endParaRPr sz="3100" dirty="0"/>
          </a:p>
        </p:txBody>
      </p:sp>
      <p:pic>
        <p:nvPicPr>
          <p:cNvPr id="259" name="Google Shape;259;p33"/>
          <p:cNvPicPr preferRelativeResize="0"/>
          <p:nvPr/>
        </p:nvPicPr>
        <p:blipFill>
          <a:blip r:embed="rId3">
            <a:alphaModFix/>
          </a:blip>
          <a:stretch>
            <a:fillRect/>
          </a:stretch>
        </p:blipFill>
        <p:spPr>
          <a:xfrm>
            <a:off x="2446667" y="1847772"/>
            <a:ext cx="7769650" cy="3882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4"/>
          <p:cNvSpPr txBox="1">
            <a:spLocks noGrp="1"/>
          </p:cNvSpPr>
          <p:nvPr>
            <p:ph type="title"/>
          </p:nvPr>
        </p:nvSpPr>
        <p:spPr>
          <a:xfrm>
            <a:off x="2059510" y="577173"/>
            <a:ext cx="5980308" cy="932450"/>
          </a:xfrm>
          <a:prstGeom prst="rect">
            <a:avLst/>
          </a:prstGeom>
        </p:spPr>
        <p:txBody>
          <a:bodyPr spcFirstLastPara="1" wrap="square" lIns="91425" tIns="45700" rIns="91425" bIns="45700" anchor="t" anchorCtr="0">
            <a:normAutofit/>
          </a:bodyPr>
          <a:lstStyle/>
          <a:p>
            <a:pPr marL="0" lvl="0" indent="0" algn="r" rtl="0">
              <a:spcBef>
                <a:spcPts val="0"/>
              </a:spcBef>
              <a:spcAft>
                <a:spcPts val="0"/>
              </a:spcAft>
              <a:buNone/>
            </a:pPr>
            <a:r>
              <a:rPr lang="en-US" sz="3100" b="1" dirty="0"/>
              <a:t>User_2</a:t>
            </a:r>
            <a:r>
              <a:rPr lang="en-US" sz="3100" dirty="0"/>
              <a:t> : ACCOUNT LINKS</a:t>
            </a:r>
            <a:endParaRPr sz="3100" dirty="0"/>
          </a:p>
        </p:txBody>
      </p:sp>
      <p:pic>
        <p:nvPicPr>
          <p:cNvPr id="266" name="Google Shape;266;p34"/>
          <p:cNvPicPr preferRelativeResize="0"/>
          <p:nvPr/>
        </p:nvPicPr>
        <p:blipFill>
          <a:blip r:embed="rId3">
            <a:alphaModFix/>
          </a:blip>
          <a:stretch>
            <a:fillRect/>
          </a:stretch>
        </p:blipFill>
        <p:spPr>
          <a:xfrm>
            <a:off x="2028137" y="1965861"/>
            <a:ext cx="8135725" cy="3997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5"/>
          <p:cNvSpPr txBox="1">
            <a:spLocks noGrp="1"/>
          </p:cNvSpPr>
          <p:nvPr>
            <p:ph type="title"/>
          </p:nvPr>
        </p:nvSpPr>
        <p:spPr>
          <a:xfrm>
            <a:off x="1835425" y="629816"/>
            <a:ext cx="6532198" cy="543375"/>
          </a:xfrm>
          <a:prstGeom prst="rect">
            <a:avLst/>
          </a:prstGeom>
        </p:spPr>
        <p:txBody>
          <a:bodyPr spcFirstLastPara="1" wrap="square" lIns="91425" tIns="45700" rIns="91425" bIns="45700" anchor="t" anchorCtr="0">
            <a:normAutofit fontScale="90000"/>
          </a:bodyPr>
          <a:lstStyle/>
          <a:p>
            <a:pPr marL="0" lvl="0" indent="0" algn="r" rtl="0">
              <a:spcBef>
                <a:spcPts val="0"/>
              </a:spcBef>
              <a:spcAft>
                <a:spcPts val="0"/>
              </a:spcAft>
              <a:buNone/>
            </a:pPr>
            <a:r>
              <a:rPr lang="en-US" b="1" dirty="0"/>
              <a:t>User_3</a:t>
            </a:r>
            <a:r>
              <a:rPr lang="en-US" dirty="0"/>
              <a:t> : ACCOUNT LOGIN</a:t>
            </a:r>
            <a:br>
              <a:rPr lang="en-US" dirty="0"/>
            </a:br>
            <a:endParaRPr dirty="0"/>
          </a:p>
        </p:txBody>
      </p:sp>
      <p:pic>
        <p:nvPicPr>
          <p:cNvPr id="273" name="Google Shape;273;p35"/>
          <p:cNvPicPr preferRelativeResize="0"/>
          <p:nvPr/>
        </p:nvPicPr>
        <p:blipFill>
          <a:blip r:embed="rId3">
            <a:alphaModFix/>
          </a:blip>
          <a:stretch>
            <a:fillRect/>
          </a:stretch>
        </p:blipFill>
        <p:spPr>
          <a:xfrm>
            <a:off x="2377655" y="1911830"/>
            <a:ext cx="7769650" cy="4163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6"/>
          <p:cNvSpPr txBox="1">
            <a:spLocks noGrp="1"/>
          </p:cNvSpPr>
          <p:nvPr>
            <p:ph type="title"/>
          </p:nvPr>
        </p:nvSpPr>
        <p:spPr>
          <a:xfrm>
            <a:off x="1844052" y="620494"/>
            <a:ext cx="6575329" cy="685712"/>
          </a:xfrm>
          <a:prstGeom prst="rect">
            <a:avLst/>
          </a:prstGeom>
        </p:spPr>
        <p:txBody>
          <a:bodyPr spcFirstLastPara="1" wrap="square" lIns="91425" tIns="45700" rIns="91425" bIns="45700" anchor="t" anchorCtr="0">
            <a:normAutofit/>
          </a:bodyPr>
          <a:lstStyle/>
          <a:p>
            <a:pPr marL="0" lvl="0" indent="0" algn="r" rtl="0">
              <a:spcBef>
                <a:spcPts val="0"/>
              </a:spcBef>
              <a:spcAft>
                <a:spcPts val="0"/>
              </a:spcAft>
              <a:buNone/>
            </a:pPr>
            <a:r>
              <a:rPr lang="en-US" b="1" dirty="0"/>
              <a:t>User_3</a:t>
            </a:r>
            <a:r>
              <a:rPr lang="en-US" dirty="0"/>
              <a:t> : Account Limits</a:t>
            </a:r>
            <a:endParaRPr dirty="0"/>
          </a:p>
        </p:txBody>
      </p:sp>
      <p:pic>
        <p:nvPicPr>
          <p:cNvPr id="280" name="Google Shape;280;p36"/>
          <p:cNvPicPr preferRelativeResize="0"/>
          <p:nvPr/>
        </p:nvPicPr>
        <p:blipFill>
          <a:blip r:embed="rId3">
            <a:alphaModFix/>
          </a:blip>
          <a:stretch>
            <a:fillRect/>
          </a:stretch>
        </p:blipFill>
        <p:spPr>
          <a:xfrm>
            <a:off x="2476423" y="1811650"/>
            <a:ext cx="7774400" cy="4083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7"/>
          <p:cNvSpPr txBox="1">
            <a:spLocks noGrp="1"/>
          </p:cNvSpPr>
          <p:nvPr>
            <p:ph type="title"/>
          </p:nvPr>
        </p:nvSpPr>
        <p:spPr>
          <a:xfrm>
            <a:off x="1772934" y="670028"/>
            <a:ext cx="6508423" cy="667067"/>
          </a:xfrm>
          <a:prstGeom prst="rect">
            <a:avLst/>
          </a:prstGeom>
        </p:spPr>
        <p:txBody>
          <a:bodyPr spcFirstLastPara="1" wrap="square" lIns="91425" tIns="45700" rIns="91425" bIns="45700" anchor="t" anchorCtr="0">
            <a:normAutofit/>
          </a:bodyPr>
          <a:lstStyle/>
          <a:p>
            <a:pPr marL="0" lvl="0" indent="0" algn="r" rtl="0">
              <a:spcBef>
                <a:spcPts val="0"/>
              </a:spcBef>
              <a:spcAft>
                <a:spcPts val="0"/>
              </a:spcAft>
              <a:buNone/>
            </a:pPr>
            <a:r>
              <a:rPr lang="en-US" sz="3100" b="1" dirty="0"/>
              <a:t>User_3</a:t>
            </a:r>
            <a:r>
              <a:rPr lang="en-US" sz="3100" dirty="0"/>
              <a:t> : Administrative Roles</a:t>
            </a:r>
            <a:endParaRPr sz="3100" dirty="0"/>
          </a:p>
        </p:txBody>
      </p:sp>
      <p:pic>
        <p:nvPicPr>
          <p:cNvPr id="287" name="Google Shape;287;p37"/>
          <p:cNvPicPr preferRelativeResize="0"/>
          <p:nvPr/>
        </p:nvPicPr>
        <p:blipFill>
          <a:blip r:embed="rId3">
            <a:alphaModFix/>
          </a:blip>
          <a:stretch>
            <a:fillRect/>
          </a:stretch>
        </p:blipFill>
        <p:spPr>
          <a:xfrm>
            <a:off x="1842817" y="1853707"/>
            <a:ext cx="7769650" cy="3997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8"/>
          <p:cNvSpPr txBox="1">
            <a:spLocks noGrp="1"/>
          </p:cNvSpPr>
          <p:nvPr>
            <p:ph type="title"/>
          </p:nvPr>
        </p:nvSpPr>
        <p:spPr>
          <a:xfrm>
            <a:off x="1843100" y="635522"/>
            <a:ext cx="6403753" cy="692946"/>
          </a:xfrm>
          <a:prstGeom prst="rect">
            <a:avLst/>
          </a:prstGeom>
        </p:spPr>
        <p:txBody>
          <a:bodyPr spcFirstLastPara="1" wrap="square" lIns="91425" tIns="45700" rIns="91425" bIns="45700" anchor="t" anchorCtr="0">
            <a:normAutofit/>
          </a:bodyPr>
          <a:lstStyle/>
          <a:p>
            <a:pPr marL="0" lvl="0" indent="0" algn="r" rtl="0">
              <a:spcBef>
                <a:spcPts val="0"/>
              </a:spcBef>
              <a:spcAft>
                <a:spcPts val="0"/>
              </a:spcAft>
              <a:buNone/>
            </a:pPr>
            <a:r>
              <a:rPr lang="en-US" sz="3100" b="1" dirty="0"/>
              <a:t>User_3</a:t>
            </a:r>
            <a:r>
              <a:rPr lang="en-US" sz="3100" dirty="0"/>
              <a:t> : Schema Privileges</a:t>
            </a:r>
            <a:endParaRPr sz="3100" dirty="0"/>
          </a:p>
        </p:txBody>
      </p:sp>
      <p:pic>
        <p:nvPicPr>
          <p:cNvPr id="294" name="Google Shape;294;p38"/>
          <p:cNvPicPr preferRelativeResize="0"/>
          <p:nvPr/>
        </p:nvPicPr>
        <p:blipFill>
          <a:blip r:embed="rId3">
            <a:alphaModFix/>
          </a:blip>
          <a:stretch>
            <a:fillRect/>
          </a:stretch>
        </p:blipFill>
        <p:spPr>
          <a:xfrm>
            <a:off x="2197799" y="1799151"/>
            <a:ext cx="7796401" cy="3997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9"/>
          <p:cNvSpPr txBox="1">
            <a:spLocks noGrp="1"/>
          </p:cNvSpPr>
          <p:nvPr>
            <p:ph type="title"/>
          </p:nvPr>
        </p:nvSpPr>
        <p:spPr>
          <a:xfrm>
            <a:off x="1671525" y="652775"/>
            <a:ext cx="6325162" cy="520418"/>
          </a:xfrm>
          <a:prstGeom prst="rect">
            <a:avLst/>
          </a:prstGeom>
        </p:spPr>
        <p:txBody>
          <a:bodyPr spcFirstLastPara="1" wrap="square" lIns="91425" tIns="45700" rIns="91425" bIns="45700" anchor="t" anchorCtr="0">
            <a:normAutofit fontScale="90000"/>
          </a:bodyPr>
          <a:lstStyle/>
          <a:p>
            <a:pPr marL="0" lvl="0" indent="0" algn="r" rtl="0">
              <a:spcBef>
                <a:spcPts val="0"/>
              </a:spcBef>
              <a:spcAft>
                <a:spcPts val="0"/>
              </a:spcAft>
              <a:buNone/>
            </a:pPr>
            <a:r>
              <a:rPr lang="en-US" b="1" dirty="0"/>
              <a:t>User_4 </a:t>
            </a:r>
            <a:r>
              <a:rPr lang="en-US" dirty="0"/>
              <a:t>: ACCOUNT LOGIN</a:t>
            </a:r>
            <a:br>
              <a:rPr lang="en-US" dirty="0"/>
            </a:br>
            <a:endParaRPr dirty="0"/>
          </a:p>
        </p:txBody>
      </p:sp>
      <p:pic>
        <p:nvPicPr>
          <p:cNvPr id="301" name="Google Shape;301;p39"/>
          <p:cNvPicPr preferRelativeResize="0"/>
          <p:nvPr/>
        </p:nvPicPr>
        <p:blipFill>
          <a:blip r:embed="rId3">
            <a:alphaModFix/>
          </a:blip>
          <a:stretch>
            <a:fillRect/>
          </a:stretch>
        </p:blipFill>
        <p:spPr>
          <a:xfrm>
            <a:off x="2078662" y="1928547"/>
            <a:ext cx="8034675" cy="3997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5"/>
          <p:cNvSpPr txBox="1">
            <a:spLocks noGrp="1"/>
          </p:cNvSpPr>
          <p:nvPr>
            <p:ph type="title"/>
          </p:nvPr>
        </p:nvSpPr>
        <p:spPr>
          <a:xfrm>
            <a:off x="2692703" y="516000"/>
            <a:ext cx="7958331" cy="107722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3400"/>
              <a:buFont typeface="Arial"/>
              <a:buNone/>
            </a:pPr>
            <a:r>
              <a:rPr lang="en-US"/>
              <a:t>Creating the Database</a:t>
            </a:r>
            <a:endParaRPr/>
          </a:p>
        </p:txBody>
      </p:sp>
      <p:sp>
        <p:nvSpPr>
          <p:cNvPr id="134" name="Google Shape;134;p15"/>
          <p:cNvSpPr txBox="1">
            <a:spLocks noGrp="1"/>
          </p:cNvSpPr>
          <p:nvPr>
            <p:ph type="body" idx="1"/>
          </p:nvPr>
        </p:nvSpPr>
        <p:spPr>
          <a:xfrm>
            <a:off x="1272603" y="1368942"/>
            <a:ext cx="8639148" cy="3997828"/>
          </a:xfrm>
          <a:prstGeom prst="rect">
            <a:avLst/>
          </a:prstGeom>
          <a:noFill/>
          <a:ln>
            <a:noFill/>
          </a:ln>
        </p:spPr>
        <p:txBody>
          <a:bodyPr spcFirstLastPara="1" wrap="square" lIns="91425" tIns="45700" rIns="91425" bIns="45700" anchor="ctr" anchorCtr="0">
            <a:normAutofit fontScale="92500" lnSpcReduction="20000"/>
          </a:bodyPr>
          <a:lstStyle/>
          <a:p>
            <a:pPr marL="344487" lvl="0" indent="-224028" algn="l" rtl="0">
              <a:lnSpc>
                <a:spcPct val="120000"/>
              </a:lnSpc>
              <a:spcBef>
                <a:spcPts val="0"/>
              </a:spcBef>
              <a:spcAft>
                <a:spcPts val="0"/>
              </a:spcAft>
              <a:buSzPct val="90000"/>
              <a:buNone/>
            </a:pPr>
            <a:r>
              <a:rPr lang="en-US" dirty="0"/>
              <a:t>We have chosen an E-commerce Data with 7 Table and with 10000+ Entries.</a:t>
            </a:r>
            <a:br>
              <a:rPr lang="en-US" dirty="0"/>
            </a:br>
            <a:endParaRPr lang="en-US" dirty="0"/>
          </a:p>
          <a:p>
            <a:pPr marL="344487" lvl="0" indent="-224028" algn="l" rtl="0">
              <a:lnSpc>
                <a:spcPct val="120000"/>
              </a:lnSpc>
              <a:spcBef>
                <a:spcPts val="0"/>
              </a:spcBef>
              <a:spcAft>
                <a:spcPts val="0"/>
              </a:spcAft>
              <a:buSzPct val="90000"/>
              <a:buNone/>
            </a:pPr>
            <a:r>
              <a:rPr lang="en-US" b="1" dirty="0"/>
              <a:t>    Database Name </a:t>
            </a:r>
            <a:r>
              <a:rPr lang="en-US" dirty="0"/>
              <a:t>: salesmart_db</a:t>
            </a:r>
            <a:br>
              <a:rPr lang="en-US" dirty="0"/>
            </a:br>
            <a:endParaRPr lang="en-US" dirty="0"/>
          </a:p>
          <a:p>
            <a:pPr marL="344487" lvl="0" indent="-224028" algn="l" rtl="0">
              <a:lnSpc>
                <a:spcPct val="120000"/>
              </a:lnSpc>
              <a:spcBef>
                <a:spcPts val="0"/>
              </a:spcBef>
              <a:spcAft>
                <a:spcPts val="0"/>
              </a:spcAft>
              <a:buSzPct val="90000"/>
              <a:buNone/>
            </a:pPr>
            <a:r>
              <a:rPr lang="en-US" b="1" dirty="0"/>
              <a:t>    The Tables are</a:t>
            </a:r>
            <a:r>
              <a:rPr lang="en-US" dirty="0"/>
              <a:t>: </a:t>
            </a:r>
            <a:br>
              <a:rPr lang="en-US" dirty="0"/>
            </a:br>
            <a:r>
              <a:rPr lang="en-US" dirty="0"/>
              <a:t>      dim_customer - To get Customer details</a:t>
            </a:r>
            <a:endParaRPr dirty="0"/>
          </a:p>
          <a:p>
            <a:pPr marL="344487" lvl="0" indent="-224028" algn="l" rtl="0">
              <a:lnSpc>
                <a:spcPct val="120000"/>
              </a:lnSpc>
              <a:spcBef>
                <a:spcPts val="0"/>
              </a:spcBef>
              <a:spcAft>
                <a:spcPts val="0"/>
              </a:spcAft>
              <a:buSzPct val="64285"/>
              <a:buNone/>
            </a:pPr>
            <a:r>
              <a:rPr lang="en-US" dirty="0"/>
              <a:t>         dim_date - To get details of Date </a:t>
            </a:r>
            <a:br>
              <a:rPr lang="en-US" dirty="0"/>
            </a:br>
            <a:r>
              <a:rPr lang="en-US" dirty="0"/>
              <a:t>      dim_junk -  Combine Miscellaneous information</a:t>
            </a:r>
            <a:br>
              <a:rPr lang="en-US" dirty="0"/>
            </a:br>
            <a:r>
              <a:rPr lang="en-US" dirty="0"/>
              <a:t>      fact_orders - Order Details</a:t>
            </a:r>
            <a:br>
              <a:rPr lang="en-US" dirty="0"/>
            </a:br>
            <a:r>
              <a:rPr lang="en-US" dirty="0"/>
              <a:t>      prod_info - Product details</a:t>
            </a:r>
            <a:br>
              <a:rPr lang="en-US" dirty="0"/>
            </a:br>
            <a:r>
              <a:rPr lang="en-US" dirty="0"/>
              <a:t>      sales_transaction - Sales details</a:t>
            </a:r>
            <a:br>
              <a:rPr lang="en-US" dirty="0"/>
            </a:br>
            <a:br>
              <a:rPr lang="en-US" dirty="0"/>
            </a:br>
            <a:endParaRPr sz="2800" dirty="0">
              <a:solidFill>
                <a:srgbClr val="FF0000"/>
              </a:solidFill>
            </a:endParaRPr>
          </a:p>
          <a:p>
            <a:pPr marL="344488" lvl="0" indent="-224028" algn="l" rtl="0">
              <a:lnSpc>
                <a:spcPct val="120000"/>
              </a:lnSpc>
              <a:spcBef>
                <a:spcPts val="0"/>
              </a:spcBef>
              <a:spcAft>
                <a:spcPts val="0"/>
              </a:spcAft>
              <a:buSzPct val="90000"/>
              <a:buNone/>
            </a:pPr>
            <a:endParaRPr dirty="0"/>
          </a:p>
        </p:txBody>
      </p:sp>
      <p:pic>
        <p:nvPicPr>
          <p:cNvPr id="135" name="Google Shape;135;p15"/>
          <p:cNvPicPr preferRelativeResize="0"/>
          <p:nvPr/>
        </p:nvPicPr>
        <p:blipFill>
          <a:blip r:embed="rId3">
            <a:alphaModFix/>
          </a:blip>
          <a:stretch>
            <a:fillRect/>
          </a:stretch>
        </p:blipFill>
        <p:spPr>
          <a:xfrm>
            <a:off x="8173157" y="1963092"/>
            <a:ext cx="1856775" cy="37236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0"/>
          <p:cNvSpPr txBox="1">
            <a:spLocks noGrp="1"/>
          </p:cNvSpPr>
          <p:nvPr>
            <p:ph type="title"/>
          </p:nvPr>
        </p:nvSpPr>
        <p:spPr>
          <a:xfrm>
            <a:off x="3039890" y="644148"/>
            <a:ext cx="5275973" cy="520418"/>
          </a:xfrm>
          <a:prstGeom prst="rect">
            <a:avLst/>
          </a:prstGeom>
        </p:spPr>
        <p:txBody>
          <a:bodyPr spcFirstLastPara="1" wrap="square" lIns="91425" tIns="45700" rIns="91425" bIns="45700" anchor="t" anchorCtr="0">
            <a:normAutofit fontScale="90000"/>
          </a:bodyPr>
          <a:lstStyle/>
          <a:p>
            <a:pPr marL="0" lvl="0" indent="0" algn="r" rtl="0">
              <a:spcBef>
                <a:spcPts val="0"/>
              </a:spcBef>
              <a:spcAft>
                <a:spcPts val="0"/>
              </a:spcAft>
              <a:buNone/>
            </a:pPr>
            <a:r>
              <a:rPr lang="en-US" b="1" dirty="0"/>
              <a:t>User_4 </a:t>
            </a:r>
            <a:r>
              <a:rPr lang="en-US" dirty="0"/>
              <a:t>: ACCOUNT LIMITS</a:t>
            </a:r>
            <a:endParaRPr dirty="0"/>
          </a:p>
        </p:txBody>
      </p:sp>
      <p:pic>
        <p:nvPicPr>
          <p:cNvPr id="308" name="Google Shape;308;p40"/>
          <p:cNvPicPr preferRelativeResize="0"/>
          <p:nvPr/>
        </p:nvPicPr>
        <p:blipFill>
          <a:blip r:embed="rId3">
            <a:alphaModFix/>
          </a:blip>
          <a:stretch>
            <a:fillRect/>
          </a:stretch>
        </p:blipFill>
        <p:spPr>
          <a:xfrm>
            <a:off x="2360403" y="1764645"/>
            <a:ext cx="7769650" cy="3997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1"/>
          <p:cNvSpPr txBox="1">
            <a:spLocks noGrp="1"/>
          </p:cNvSpPr>
          <p:nvPr>
            <p:ph type="title"/>
          </p:nvPr>
        </p:nvSpPr>
        <p:spPr>
          <a:xfrm>
            <a:off x="2603176" y="626895"/>
            <a:ext cx="6704725" cy="779210"/>
          </a:xfrm>
          <a:prstGeom prst="rect">
            <a:avLst/>
          </a:prstGeom>
        </p:spPr>
        <p:txBody>
          <a:bodyPr spcFirstLastPara="1" wrap="square" lIns="91425" tIns="45700" rIns="91425" bIns="45700" anchor="t" anchorCtr="0">
            <a:normAutofit fontScale="90000"/>
          </a:bodyPr>
          <a:lstStyle/>
          <a:p>
            <a:pPr marL="0" lvl="0" indent="0" algn="r" rtl="0">
              <a:spcBef>
                <a:spcPts val="0"/>
              </a:spcBef>
              <a:spcAft>
                <a:spcPts val="0"/>
              </a:spcAft>
              <a:buNone/>
            </a:pPr>
            <a:r>
              <a:rPr lang="en-US" b="1" dirty="0"/>
              <a:t>User_4 </a:t>
            </a:r>
            <a:r>
              <a:rPr lang="en-US" dirty="0"/>
              <a:t>: ADMINISTRATIVE ROLES</a:t>
            </a:r>
            <a:endParaRPr dirty="0"/>
          </a:p>
        </p:txBody>
      </p:sp>
      <p:pic>
        <p:nvPicPr>
          <p:cNvPr id="315" name="Google Shape;315;p41"/>
          <p:cNvPicPr preferRelativeResize="0"/>
          <p:nvPr/>
        </p:nvPicPr>
        <p:blipFill>
          <a:blip r:embed="rId3">
            <a:alphaModFix/>
          </a:blip>
          <a:stretch>
            <a:fillRect/>
          </a:stretch>
        </p:blipFill>
        <p:spPr>
          <a:xfrm>
            <a:off x="2211175" y="1858195"/>
            <a:ext cx="7769650" cy="38639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2"/>
          <p:cNvSpPr txBox="1">
            <a:spLocks noGrp="1"/>
          </p:cNvSpPr>
          <p:nvPr>
            <p:ph type="title"/>
          </p:nvPr>
        </p:nvSpPr>
        <p:spPr>
          <a:xfrm>
            <a:off x="2473781" y="609642"/>
            <a:ext cx="6506317" cy="520418"/>
          </a:xfrm>
          <a:prstGeom prst="rect">
            <a:avLst/>
          </a:prstGeom>
        </p:spPr>
        <p:txBody>
          <a:bodyPr spcFirstLastPara="1" wrap="square" lIns="91425" tIns="45700" rIns="91425" bIns="45700" anchor="t" anchorCtr="0">
            <a:normAutofit fontScale="90000"/>
          </a:bodyPr>
          <a:lstStyle/>
          <a:p>
            <a:pPr marL="0" lvl="0" indent="0" algn="r" rtl="0">
              <a:spcBef>
                <a:spcPts val="0"/>
              </a:spcBef>
              <a:spcAft>
                <a:spcPts val="0"/>
              </a:spcAft>
              <a:buNone/>
            </a:pPr>
            <a:r>
              <a:rPr lang="en-US" b="1" dirty="0"/>
              <a:t>User_4 </a:t>
            </a:r>
            <a:r>
              <a:rPr lang="en-US" dirty="0"/>
              <a:t>: SCHEMA PRIVILEGES</a:t>
            </a:r>
            <a:endParaRPr dirty="0"/>
          </a:p>
        </p:txBody>
      </p:sp>
      <p:pic>
        <p:nvPicPr>
          <p:cNvPr id="322" name="Google Shape;322;p42"/>
          <p:cNvPicPr preferRelativeResize="0"/>
          <p:nvPr/>
        </p:nvPicPr>
        <p:blipFill>
          <a:blip r:embed="rId3">
            <a:alphaModFix/>
          </a:blip>
          <a:stretch>
            <a:fillRect/>
          </a:stretch>
        </p:blipFill>
        <p:spPr>
          <a:xfrm>
            <a:off x="2208800" y="1608210"/>
            <a:ext cx="7774400" cy="40449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3"/>
          <p:cNvSpPr txBox="1">
            <a:spLocks noGrp="1"/>
          </p:cNvSpPr>
          <p:nvPr>
            <p:ph type="title"/>
          </p:nvPr>
        </p:nvSpPr>
        <p:spPr>
          <a:xfrm>
            <a:off x="1714656" y="626895"/>
            <a:ext cx="6549449" cy="416901"/>
          </a:xfrm>
          <a:prstGeom prst="rect">
            <a:avLst/>
          </a:prstGeom>
        </p:spPr>
        <p:txBody>
          <a:bodyPr spcFirstLastPara="1" wrap="square" lIns="91425" tIns="45700" rIns="91425" bIns="45700" anchor="t" anchorCtr="0">
            <a:normAutofit fontScale="90000"/>
          </a:bodyPr>
          <a:lstStyle/>
          <a:p>
            <a:pPr marL="0" lvl="0" indent="0" algn="r" rtl="0">
              <a:spcBef>
                <a:spcPts val="0"/>
              </a:spcBef>
              <a:spcAft>
                <a:spcPts val="0"/>
              </a:spcAft>
              <a:buNone/>
            </a:pPr>
            <a:r>
              <a:rPr lang="en-US" b="1" dirty="0"/>
              <a:t>User_5 </a:t>
            </a:r>
            <a:r>
              <a:rPr lang="en-US" dirty="0"/>
              <a:t>: ACCOUNT LOGIN</a:t>
            </a:r>
            <a:br>
              <a:rPr lang="en-US" dirty="0"/>
            </a:br>
            <a:endParaRPr dirty="0"/>
          </a:p>
        </p:txBody>
      </p:sp>
      <p:pic>
        <p:nvPicPr>
          <p:cNvPr id="329" name="Google Shape;329;p43"/>
          <p:cNvPicPr preferRelativeResize="0"/>
          <p:nvPr/>
        </p:nvPicPr>
        <p:blipFill>
          <a:blip r:embed="rId3">
            <a:alphaModFix/>
          </a:blip>
          <a:stretch>
            <a:fillRect/>
          </a:stretch>
        </p:blipFill>
        <p:spPr>
          <a:xfrm>
            <a:off x="2315462" y="1892038"/>
            <a:ext cx="7700976" cy="3933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4"/>
          <p:cNvSpPr txBox="1">
            <a:spLocks noGrp="1"/>
          </p:cNvSpPr>
          <p:nvPr>
            <p:ph type="title"/>
          </p:nvPr>
        </p:nvSpPr>
        <p:spPr>
          <a:xfrm>
            <a:off x="1826801" y="632467"/>
            <a:ext cx="6195766" cy="503165"/>
          </a:xfrm>
          <a:prstGeom prst="rect">
            <a:avLst/>
          </a:prstGeom>
        </p:spPr>
        <p:txBody>
          <a:bodyPr spcFirstLastPara="1" wrap="square" lIns="91425" tIns="45700" rIns="91425" bIns="45700" anchor="t" anchorCtr="0">
            <a:normAutofit fontScale="90000"/>
          </a:bodyPr>
          <a:lstStyle/>
          <a:p>
            <a:pPr marL="0" lvl="0" indent="0" algn="r" rtl="0">
              <a:spcBef>
                <a:spcPts val="0"/>
              </a:spcBef>
              <a:spcAft>
                <a:spcPts val="0"/>
              </a:spcAft>
              <a:buNone/>
            </a:pPr>
            <a:r>
              <a:rPr lang="en-US" b="1" dirty="0"/>
              <a:t>User_5 </a:t>
            </a:r>
            <a:r>
              <a:rPr lang="en-US" dirty="0"/>
              <a:t>: ACCOUNT LIMITS</a:t>
            </a:r>
            <a:endParaRPr dirty="0"/>
          </a:p>
        </p:txBody>
      </p:sp>
      <p:pic>
        <p:nvPicPr>
          <p:cNvPr id="336" name="Google Shape;336;p44"/>
          <p:cNvPicPr preferRelativeResize="0"/>
          <p:nvPr/>
        </p:nvPicPr>
        <p:blipFill>
          <a:blip r:embed="rId3">
            <a:alphaModFix/>
          </a:blip>
          <a:stretch>
            <a:fillRect/>
          </a:stretch>
        </p:blipFill>
        <p:spPr>
          <a:xfrm>
            <a:off x="2211175" y="1871740"/>
            <a:ext cx="7769650" cy="38927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5"/>
          <p:cNvSpPr txBox="1">
            <a:spLocks noGrp="1"/>
          </p:cNvSpPr>
          <p:nvPr>
            <p:ph type="title"/>
          </p:nvPr>
        </p:nvSpPr>
        <p:spPr>
          <a:xfrm>
            <a:off x="2292627" y="616886"/>
            <a:ext cx="7274068" cy="382395"/>
          </a:xfrm>
          <a:prstGeom prst="rect">
            <a:avLst/>
          </a:prstGeom>
        </p:spPr>
        <p:txBody>
          <a:bodyPr spcFirstLastPara="1" wrap="square" lIns="91425" tIns="45700" rIns="91425" bIns="45700" anchor="t" anchorCtr="0">
            <a:normAutofit fontScale="90000"/>
          </a:bodyPr>
          <a:lstStyle/>
          <a:p>
            <a:pPr marL="0" lvl="0" indent="0" algn="r" rtl="0">
              <a:spcBef>
                <a:spcPts val="0"/>
              </a:spcBef>
              <a:spcAft>
                <a:spcPts val="0"/>
              </a:spcAft>
              <a:buNone/>
            </a:pPr>
            <a:r>
              <a:rPr lang="en-US" b="1" dirty="0"/>
              <a:t>User_5 </a:t>
            </a:r>
            <a:r>
              <a:rPr lang="en-US" dirty="0"/>
              <a:t>: ADMINISTRATIVE ROLES</a:t>
            </a:r>
            <a:endParaRPr dirty="0"/>
          </a:p>
        </p:txBody>
      </p:sp>
      <p:pic>
        <p:nvPicPr>
          <p:cNvPr id="343" name="Google Shape;343;p45"/>
          <p:cNvPicPr preferRelativeResize="0"/>
          <p:nvPr/>
        </p:nvPicPr>
        <p:blipFill>
          <a:blip r:embed="rId3">
            <a:alphaModFix/>
          </a:blip>
          <a:stretch>
            <a:fillRect/>
          </a:stretch>
        </p:blipFill>
        <p:spPr>
          <a:xfrm>
            <a:off x="2211175" y="1811367"/>
            <a:ext cx="7769650" cy="39978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6"/>
          <p:cNvSpPr txBox="1">
            <a:spLocks noGrp="1"/>
          </p:cNvSpPr>
          <p:nvPr>
            <p:ph type="title"/>
          </p:nvPr>
        </p:nvSpPr>
        <p:spPr>
          <a:xfrm>
            <a:off x="1887185" y="626377"/>
            <a:ext cx="6765110" cy="408275"/>
          </a:xfrm>
          <a:prstGeom prst="rect">
            <a:avLst/>
          </a:prstGeom>
        </p:spPr>
        <p:txBody>
          <a:bodyPr spcFirstLastPara="1" wrap="square" lIns="91425" tIns="45700" rIns="91425" bIns="45700" anchor="t" anchorCtr="0">
            <a:normAutofit fontScale="90000"/>
          </a:bodyPr>
          <a:lstStyle/>
          <a:p>
            <a:pPr marL="0" lvl="0" indent="0" algn="r" rtl="0">
              <a:spcBef>
                <a:spcPts val="0"/>
              </a:spcBef>
              <a:spcAft>
                <a:spcPts val="0"/>
              </a:spcAft>
              <a:buNone/>
            </a:pPr>
            <a:r>
              <a:rPr lang="en-US" b="1" dirty="0"/>
              <a:t>User_5 </a:t>
            </a:r>
            <a:r>
              <a:rPr lang="en-US" dirty="0"/>
              <a:t>: SCEMA PRIVILEGES</a:t>
            </a:r>
            <a:endParaRPr dirty="0"/>
          </a:p>
        </p:txBody>
      </p:sp>
      <p:pic>
        <p:nvPicPr>
          <p:cNvPr id="350" name="Google Shape;350;p46"/>
          <p:cNvPicPr preferRelativeResize="0"/>
          <p:nvPr/>
        </p:nvPicPr>
        <p:blipFill>
          <a:blip r:embed="rId3">
            <a:alphaModFix/>
          </a:blip>
          <a:stretch>
            <a:fillRect/>
          </a:stretch>
        </p:blipFill>
        <p:spPr>
          <a:xfrm>
            <a:off x="2197799" y="1715695"/>
            <a:ext cx="7796401" cy="41853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D6EAD-6DAF-48BD-A4A3-4341A5B85211}"/>
              </a:ext>
            </a:extLst>
          </p:cNvPr>
          <p:cNvSpPr>
            <a:spLocks noGrp="1"/>
          </p:cNvSpPr>
          <p:nvPr>
            <p:ph type="title"/>
          </p:nvPr>
        </p:nvSpPr>
        <p:spPr>
          <a:xfrm>
            <a:off x="1973453" y="2740373"/>
            <a:ext cx="7958331" cy="1077229"/>
          </a:xfrm>
        </p:spPr>
        <p:txBody>
          <a:bodyPr/>
          <a:lstStyle/>
          <a:p>
            <a:r>
              <a:rPr lang="en-US" dirty="0">
                <a:latin typeface="Arial"/>
                <a:ea typeface="Arial"/>
                <a:cs typeface="Arial"/>
                <a:sym typeface="Arial"/>
              </a:rPr>
              <a:t>AC-8 SYSTEM USE NOTIFICATION</a:t>
            </a:r>
            <a:endParaRPr lang="en-US" dirty="0"/>
          </a:p>
        </p:txBody>
      </p:sp>
    </p:spTree>
    <p:extLst>
      <p:ext uri="{BB962C8B-B14F-4D97-AF65-F5344CB8AC3E}">
        <p14:creationId xmlns:p14="http://schemas.microsoft.com/office/powerpoint/2010/main" val="23229830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7"/>
          <p:cNvSpPr txBox="1">
            <a:spLocks noGrp="1"/>
          </p:cNvSpPr>
          <p:nvPr>
            <p:ph type="title"/>
          </p:nvPr>
        </p:nvSpPr>
        <p:spPr>
          <a:xfrm>
            <a:off x="2537380" y="565692"/>
            <a:ext cx="7958400" cy="10773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3400"/>
              <a:buFont typeface="Arial"/>
              <a:buNone/>
            </a:pPr>
            <a:r>
              <a:rPr lang="en-US" sz="3100" dirty="0">
                <a:latin typeface="Arial"/>
                <a:ea typeface="Arial"/>
                <a:cs typeface="Arial"/>
                <a:sym typeface="Arial"/>
              </a:rPr>
              <a:t>AC-8 SYSTEM USE NOTIFICATION</a:t>
            </a:r>
            <a:endParaRPr sz="3100" dirty="0"/>
          </a:p>
        </p:txBody>
      </p:sp>
      <p:sp>
        <p:nvSpPr>
          <p:cNvPr id="356" name="Google Shape;356;p47"/>
          <p:cNvSpPr txBox="1">
            <a:spLocks noGrp="1"/>
          </p:cNvSpPr>
          <p:nvPr>
            <p:ph type="body" idx="1"/>
          </p:nvPr>
        </p:nvSpPr>
        <p:spPr>
          <a:xfrm>
            <a:off x="1276709" y="1858653"/>
            <a:ext cx="9898530" cy="54951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1200"/>
              </a:spcBef>
              <a:spcAft>
                <a:spcPts val="0"/>
              </a:spcAft>
              <a:buClr>
                <a:schemeClr val="dk1"/>
              </a:buClr>
              <a:buSzPts val="1100"/>
              <a:buFont typeface="Arial"/>
              <a:buNone/>
            </a:pPr>
            <a:endParaRPr sz="1300" dirty="0"/>
          </a:p>
          <a:p>
            <a:pPr marL="0" indent="0">
              <a:lnSpc>
                <a:spcPct val="100000"/>
              </a:lnSpc>
              <a:spcBef>
                <a:spcPts val="1600"/>
              </a:spcBef>
              <a:buNone/>
            </a:pPr>
            <a:r>
              <a:rPr lang="en-US" dirty="0"/>
              <a:t>Displays to users a message before granting access to the system that provides privacy and security notices consistent with applicable federal laws, Executive Orders, directives, policies, regulations, standards, and guidance and states that:</a:t>
            </a:r>
          </a:p>
          <a:p>
            <a:pPr marL="285750" indent="-285750">
              <a:lnSpc>
                <a:spcPct val="100000"/>
              </a:lnSpc>
              <a:spcBef>
                <a:spcPts val="1600"/>
              </a:spcBef>
            </a:pPr>
            <a:r>
              <a:rPr lang="en-US" dirty="0"/>
              <a:t>Users are accessing a U.S. Government information system;</a:t>
            </a:r>
          </a:p>
          <a:p>
            <a:pPr marL="285750" indent="-285750">
              <a:lnSpc>
                <a:spcPct val="100000"/>
              </a:lnSpc>
              <a:spcBef>
                <a:spcPts val="1600"/>
              </a:spcBef>
            </a:pPr>
            <a:r>
              <a:rPr lang="en-US" dirty="0"/>
              <a:t>Information system usage may be monitored, recorded, and subject to audit;</a:t>
            </a:r>
          </a:p>
          <a:p>
            <a:pPr marL="285750" indent="-285750">
              <a:lnSpc>
                <a:spcPct val="100000"/>
              </a:lnSpc>
              <a:spcBef>
                <a:spcPts val="1600"/>
              </a:spcBef>
            </a:pPr>
            <a:r>
              <a:rPr lang="en-US" dirty="0"/>
              <a:t>Unauthorized use of the information system is prohibited and subject to criminal and civil penalties; and</a:t>
            </a:r>
          </a:p>
          <a:p>
            <a:pPr marL="285750" indent="-285750">
              <a:lnSpc>
                <a:spcPct val="100000"/>
              </a:lnSpc>
              <a:spcBef>
                <a:spcPts val="1600"/>
              </a:spcBef>
            </a:pPr>
            <a:r>
              <a:rPr lang="en-US" dirty="0"/>
              <a:t>Use of the information system indicates consent to monitoring and recording;</a:t>
            </a:r>
          </a:p>
          <a:p>
            <a:pPr marL="0" indent="0">
              <a:lnSpc>
                <a:spcPct val="100000"/>
              </a:lnSpc>
              <a:spcBef>
                <a:spcPts val="1600"/>
              </a:spcBef>
              <a:buNone/>
            </a:pPr>
            <a:r>
              <a:rPr lang="en-US" dirty="0"/>
              <a:t>Retains the notification message or banner on the screen until users acknowledge the usage conditions and take explicit actions to log on to or further access the information system</a:t>
            </a:r>
            <a:endParaRPr dirty="0"/>
          </a:p>
          <a:p>
            <a:pPr marL="0" lvl="0" indent="0" algn="l" rtl="0">
              <a:lnSpc>
                <a:spcPct val="200000"/>
              </a:lnSpc>
              <a:spcBef>
                <a:spcPts val="6400"/>
              </a:spcBef>
              <a:spcAft>
                <a:spcPts val="0"/>
              </a:spcAft>
              <a:buClr>
                <a:schemeClr val="dk1"/>
              </a:buClr>
              <a:buSzPts val="1100"/>
              <a:buFont typeface="Arial"/>
              <a:buNone/>
            </a:pPr>
            <a:endParaRPr sz="1200" dirty="0"/>
          </a:p>
          <a:p>
            <a:pPr marL="344488" lvl="0" indent="-224028" algn="l" rtl="0">
              <a:lnSpc>
                <a:spcPct val="200000"/>
              </a:lnSpc>
              <a:spcBef>
                <a:spcPts val="0"/>
              </a:spcBef>
              <a:spcAft>
                <a:spcPts val="0"/>
              </a:spcAft>
              <a:buSzPts val="1800"/>
              <a:buNone/>
            </a:pPr>
            <a:endParaRPr sz="21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8"/>
          <p:cNvSpPr txBox="1">
            <a:spLocks noGrp="1"/>
          </p:cNvSpPr>
          <p:nvPr>
            <p:ph type="body" idx="1"/>
          </p:nvPr>
        </p:nvSpPr>
        <p:spPr>
          <a:xfrm>
            <a:off x="2394009" y="2558400"/>
            <a:ext cx="7796400" cy="870600"/>
          </a:xfrm>
          <a:prstGeom prst="rect">
            <a:avLst/>
          </a:prstGeom>
        </p:spPr>
        <p:txBody>
          <a:bodyPr spcFirstLastPara="1" wrap="square" lIns="91425" tIns="45700" rIns="91425" bIns="45700" anchor="ctr" anchorCtr="0">
            <a:normAutofit/>
          </a:bodyPr>
          <a:lstStyle/>
          <a:p>
            <a:pPr marL="0" lvl="0" indent="0" algn="l" rtl="0">
              <a:spcBef>
                <a:spcPts val="500"/>
              </a:spcBef>
              <a:spcAft>
                <a:spcPts val="600"/>
              </a:spcAft>
              <a:buNone/>
            </a:pPr>
            <a:r>
              <a:rPr lang="en-US" dirty="0"/>
              <a:t>message creation + database view</a:t>
            </a:r>
            <a:endParaRPr dirty="0"/>
          </a:p>
        </p:txBody>
      </p:sp>
      <p:pic>
        <p:nvPicPr>
          <p:cNvPr id="362" name="Google Shape;362;p48"/>
          <p:cNvPicPr preferRelativeResize="0"/>
          <p:nvPr/>
        </p:nvPicPr>
        <p:blipFill>
          <a:blip r:embed="rId3">
            <a:alphaModFix/>
          </a:blip>
          <a:stretch>
            <a:fillRect/>
          </a:stretch>
        </p:blipFill>
        <p:spPr>
          <a:xfrm>
            <a:off x="2394009" y="3570972"/>
            <a:ext cx="7632673" cy="2807249"/>
          </a:xfrm>
          <a:prstGeom prst="rect">
            <a:avLst/>
          </a:prstGeom>
          <a:noFill/>
          <a:ln>
            <a:noFill/>
          </a:ln>
        </p:spPr>
      </p:pic>
      <p:pic>
        <p:nvPicPr>
          <p:cNvPr id="363" name="Google Shape;363;p48"/>
          <p:cNvPicPr preferRelativeResize="0"/>
          <p:nvPr/>
        </p:nvPicPr>
        <p:blipFill>
          <a:blip r:embed="rId4">
            <a:alphaModFix/>
          </a:blip>
          <a:stretch>
            <a:fillRect/>
          </a:stretch>
        </p:blipFill>
        <p:spPr>
          <a:xfrm>
            <a:off x="2394009" y="1925164"/>
            <a:ext cx="6842899" cy="562250"/>
          </a:xfrm>
          <a:prstGeom prst="rect">
            <a:avLst/>
          </a:prstGeom>
          <a:noFill/>
          <a:ln>
            <a:noFill/>
          </a:ln>
        </p:spPr>
      </p:pic>
      <p:pic>
        <p:nvPicPr>
          <p:cNvPr id="3" name="Picture 2">
            <a:extLst>
              <a:ext uri="{FF2B5EF4-FFF2-40B4-BE49-F238E27FC236}">
                <a16:creationId xmlns:a16="http://schemas.microsoft.com/office/drawing/2014/main" id="{CE4714A4-7877-4818-A7CA-4C53E19E2626}"/>
              </a:ext>
            </a:extLst>
          </p:cNvPr>
          <p:cNvPicPr>
            <a:picLocks noChangeAspect="1"/>
          </p:cNvPicPr>
          <p:nvPr/>
        </p:nvPicPr>
        <p:blipFill>
          <a:blip r:embed="rId5"/>
          <a:stretch>
            <a:fillRect/>
          </a:stretch>
        </p:blipFill>
        <p:spPr>
          <a:xfrm>
            <a:off x="2484675" y="321774"/>
            <a:ext cx="8108383" cy="120711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6"/>
          <p:cNvSpPr txBox="1">
            <a:spLocks noGrp="1"/>
          </p:cNvSpPr>
          <p:nvPr>
            <p:ph type="title"/>
          </p:nvPr>
        </p:nvSpPr>
        <p:spPr>
          <a:xfrm>
            <a:off x="2622983" y="541121"/>
            <a:ext cx="7958331" cy="107722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3400"/>
              <a:buFont typeface="Arial"/>
              <a:buNone/>
            </a:pPr>
            <a:r>
              <a:rPr lang="en-US" dirty="0"/>
              <a:t>Access Controls</a:t>
            </a:r>
            <a:endParaRPr dirty="0"/>
          </a:p>
        </p:txBody>
      </p:sp>
      <p:sp>
        <p:nvSpPr>
          <p:cNvPr id="141" name="Google Shape;141;p16"/>
          <p:cNvSpPr txBox="1">
            <a:spLocks noGrp="1"/>
          </p:cNvSpPr>
          <p:nvPr>
            <p:ph type="body" idx="1"/>
          </p:nvPr>
        </p:nvSpPr>
        <p:spPr>
          <a:xfrm>
            <a:off x="1610686" y="1618350"/>
            <a:ext cx="7796540" cy="3997828"/>
          </a:xfrm>
          <a:prstGeom prst="rect">
            <a:avLst/>
          </a:prstGeom>
          <a:noFill/>
          <a:ln>
            <a:noFill/>
          </a:ln>
        </p:spPr>
        <p:txBody>
          <a:bodyPr spcFirstLastPara="1" wrap="square" lIns="91425" tIns="45700" rIns="91425" bIns="45700" anchor="ctr" anchorCtr="0">
            <a:normAutofit/>
          </a:bodyPr>
          <a:lstStyle/>
          <a:p>
            <a:pPr marL="344488" lvl="0" indent="-338328" algn="l" rtl="0">
              <a:lnSpc>
                <a:spcPct val="120000"/>
              </a:lnSpc>
              <a:spcBef>
                <a:spcPts val="0"/>
              </a:spcBef>
              <a:spcAft>
                <a:spcPts val="0"/>
              </a:spcAft>
              <a:buSzPts val="1800"/>
              <a:buChar char="▪"/>
            </a:pPr>
            <a:r>
              <a:rPr lang="en-US" dirty="0">
                <a:latin typeface="Arial"/>
                <a:ea typeface="Arial"/>
                <a:cs typeface="Arial"/>
                <a:sym typeface="Arial"/>
              </a:rPr>
              <a:t>AC-2 ACCOUNT MANAGEMENT</a:t>
            </a:r>
            <a:endParaRPr dirty="0"/>
          </a:p>
          <a:p>
            <a:pPr marL="344488" lvl="0" indent="-338328" algn="l" rtl="0">
              <a:lnSpc>
                <a:spcPct val="120000"/>
              </a:lnSpc>
              <a:spcBef>
                <a:spcPts val="1100"/>
              </a:spcBef>
              <a:spcAft>
                <a:spcPts val="0"/>
              </a:spcAft>
              <a:buSzPts val="1800"/>
              <a:buChar char="▪"/>
            </a:pPr>
            <a:r>
              <a:rPr lang="en-US" dirty="0">
                <a:latin typeface="Arial"/>
                <a:ea typeface="Arial"/>
                <a:cs typeface="Arial"/>
                <a:sym typeface="Arial"/>
              </a:rPr>
              <a:t>AC-5 SEPARATION OF DUTIES </a:t>
            </a:r>
            <a:endParaRPr dirty="0">
              <a:latin typeface="Arial"/>
              <a:ea typeface="Arial"/>
              <a:cs typeface="Arial"/>
              <a:sym typeface="Arial"/>
            </a:endParaRPr>
          </a:p>
          <a:p>
            <a:pPr marL="344488" lvl="0" indent="-338328" algn="l" rtl="0">
              <a:lnSpc>
                <a:spcPct val="120000"/>
              </a:lnSpc>
              <a:spcBef>
                <a:spcPts val="1100"/>
              </a:spcBef>
              <a:spcAft>
                <a:spcPts val="0"/>
              </a:spcAft>
              <a:buSzPts val="1800"/>
              <a:buChar char="▪"/>
            </a:pPr>
            <a:r>
              <a:rPr lang="en-US" dirty="0">
                <a:latin typeface="Arial"/>
                <a:ea typeface="Arial"/>
                <a:cs typeface="Arial"/>
                <a:sym typeface="Arial"/>
              </a:rPr>
              <a:t>AC-8 SYSTEM USE NOTIFICATION</a:t>
            </a:r>
            <a:endParaRPr dirty="0"/>
          </a:p>
          <a:p>
            <a:pPr marL="344488" lvl="0" indent="-338328" algn="l" rtl="0">
              <a:lnSpc>
                <a:spcPct val="120000"/>
              </a:lnSpc>
              <a:spcBef>
                <a:spcPts val="1100"/>
              </a:spcBef>
              <a:spcAft>
                <a:spcPts val="0"/>
              </a:spcAft>
              <a:buSzPts val="1800"/>
              <a:buChar char="▪"/>
            </a:pPr>
            <a:r>
              <a:rPr lang="en-US" dirty="0">
                <a:latin typeface="Arial"/>
                <a:ea typeface="Arial"/>
                <a:cs typeface="Arial"/>
                <a:sym typeface="Arial"/>
              </a:rPr>
              <a:t>AC-7 UNSUCCESSFUL LOGON ATTEMPTS</a:t>
            </a:r>
            <a:endParaRPr dirty="0">
              <a:latin typeface="Arial"/>
              <a:ea typeface="Arial"/>
              <a:cs typeface="Arial"/>
              <a:sym typeface="Arial"/>
            </a:endParaRPr>
          </a:p>
          <a:p>
            <a:pPr marL="344488" lvl="0" indent="-338328" algn="l" rtl="0">
              <a:lnSpc>
                <a:spcPct val="120000"/>
              </a:lnSpc>
              <a:spcBef>
                <a:spcPts val="1100"/>
              </a:spcBef>
              <a:spcAft>
                <a:spcPts val="0"/>
              </a:spcAft>
              <a:buSzPts val="1800"/>
              <a:buChar char="▪"/>
            </a:pPr>
            <a:r>
              <a:rPr lang="en-US" dirty="0">
                <a:latin typeface="Arial"/>
                <a:ea typeface="Arial"/>
                <a:cs typeface="Arial"/>
                <a:sym typeface="Arial"/>
              </a:rPr>
              <a:t>AT-4 SECURITY TRAINING RECORDS</a:t>
            </a:r>
            <a:endParaRPr dirty="0"/>
          </a:p>
          <a:p>
            <a:pPr marL="344488" lvl="0" indent="-338328" algn="l" rtl="0">
              <a:lnSpc>
                <a:spcPct val="120000"/>
              </a:lnSpc>
              <a:spcBef>
                <a:spcPts val="1100"/>
              </a:spcBef>
              <a:spcAft>
                <a:spcPts val="0"/>
              </a:spcAft>
              <a:buSzPts val="1800"/>
              <a:buChar char="▪"/>
            </a:pPr>
            <a:r>
              <a:rPr lang="en-US" dirty="0">
                <a:latin typeface="Arial"/>
                <a:ea typeface="Arial"/>
                <a:cs typeface="Arial"/>
                <a:sym typeface="Arial"/>
              </a:rPr>
              <a:t>AU-8 TIME STAMPS</a:t>
            </a:r>
            <a:endParaRPr dirty="0">
              <a:latin typeface="Arial"/>
              <a:ea typeface="Arial"/>
              <a:cs typeface="Arial"/>
              <a:sym typeface="Arial"/>
            </a:endParaRPr>
          </a:p>
          <a:p>
            <a:pPr marL="344488" lvl="0" indent="-338328" algn="l" rtl="0">
              <a:lnSpc>
                <a:spcPct val="120000"/>
              </a:lnSpc>
              <a:spcBef>
                <a:spcPts val="1100"/>
              </a:spcBef>
              <a:spcAft>
                <a:spcPts val="0"/>
              </a:spcAft>
              <a:buSzPts val="1800"/>
              <a:buChar char="▪"/>
            </a:pPr>
            <a:r>
              <a:rPr lang="en-US" dirty="0">
                <a:latin typeface="Arial"/>
                <a:ea typeface="Arial"/>
                <a:cs typeface="Arial"/>
                <a:sym typeface="Arial"/>
              </a:rPr>
              <a:t>CA-5 PLAN OF ACTION AND MILESTONES</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9"/>
          <p:cNvSpPr txBox="1">
            <a:spLocks noGrp="1"/>
          </p:cNvSpPr>
          <p:nvPr>
            <p:ph type="body" idx="1"/>
          </p:nvPr>
        </p:nvSpPr>
        <p:spPr>
          <a:xfrm>
            <a:off x="1691722" y="1720538"/>
            <a:ext cx="7796400" cy="870600"/>
          </a:xfrm>
          <a:prstGeom prst="rect">
            <a:avLst/>
          </a:prstGeom>
        </p:spPr>
        <p:txBody>
          <a:bodyPr spcFirstLastPara="1" wrap="square" lIns="91425" tIns="45700" rIns="91425" bIns="45700" anchor="ctr" anchorCtr="0">
            <a:normAutofit/>
          </a:bodyPr>
          <a:lstStyle/>
          <a:p>
            <a:pPr marL="0" lvl="0" indent="0" algn="l" rtl="0">
              <a:spcBef>
                <a:spcPts val="500"/>
              </a:spcBef>
              <a:spcAft>
                <a:spcPts val="600"/>
              </a:spcAft>
              <a:buNone/>
            </a:pPr>
            <a:r>
              <a:rPr lang="en-US" dirty="0"/>
              <a:t>message accepted</a:t>
            </a:r>
            <a:endParaRPr dirty="0"/>
          </a:p>
        </p:txBody>
      </p:sp>
      <p:pic>
        <p:nvPicPr>
          <p:cNvPr id="369" name="Google Shape;369;p49"/>
          <p:cNvPicPr preferRelativeResize="0"/>
          <p:nvPr/>
        </p:nvPicPr>
        <p:blipFill>
          <a:blip r:embed="rId3">
            <a:alphaModFix/>
          </a:blip>
          <a:stretch>
            <a:fillRect/>
          </a:stretch>
        </p:blipFill>
        <p:spPr>
          <a:xfrm>
            <a:off x="1484689" y="2591138"/>
            <a:ext cx="9533173" cy="3624100"/>
          </a:xfrm>
          <a:prstGeom prst="rect">
            <a:avLst/>
          </a:prstGeom>
          <a:noFill/>
          <a:ln>
            <a:noFill/>
          </a:ln>
        </p:spPr>
      </p:pic>
      <p:pic>
        <p:nvPicPr>
          <p:cNvPr id="2" name="Picture 1">
            <a:extLst>
              <a:ext uri="{FF2B5EF4-FFF2-40B4-BE49-F238E27FC236}">
                <a16:creationId xmlns:a16="http://schemas.microsoft.com/office/drawing/2014/main" id="{AE876D1F-B97C-47FA-80A4-D2301CD07BAE}"/>
              </a:ext>
            </a:extLst>
          </p:cNvPr>
          <p:cNvPicPr>
            <a:picLocks noChangeAspect="1"/>
          </p:cNvPicPr>
          <p:nvPr/>
        </p:nvPicPr>
        <p:blipFill>
          <a:blip r:embed="rId4"/>
          <a:stretch>
            <a:fillRect/>
          </a:stretch>
        </p:blipFill>
        <p:spPr>
          <a:xfrm>
            <a:off x="2580524" y="390810"/>
            <a:ext cx="8108383" cy="1207113"/>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0E2AAB-A459-49E5-A797-847F09000A0F}"/>
              </a:ext>
            </a:extLst>
          </p:cNvPr>
          <p:cNvPicPr>
            <a:picLocks noChangeAspect="1"/>
          </p:cNvPicPr>
          <p:nvPr/>
        </p:nvPicPr>
        <p:blipFill>
          <a:blip r:embed="rId2"/>
          <a:stretch>
            <a:fillRect/>
          </a:stretch>
        </p:blipFill>
        <p:spPr>
          <a:xfrm>
            <a:off x="1989345" y="2933750"/>
            <a:ext cx="8437595" cy="835224"/>
          </a:xfrm>
          <a:prstGeom prst="rect">
            <a:avLst/>
          </a:prstGeom>
        </p:spPr>
      </p:pic>
    </p:spTree>
    <p:extLst>
      <p:ext uri="{BB962C8B-B14F-4D97-AF65-F5344CB8AC3E}">
        <p14:creationId xmlns:p14="http://schemas.microsoft.com/office/powerpoint/2010/main" val="25692061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0"/>
          <p:cNvSpPr txBox="1">
            <a:spLocks noGrp="1"/>
          </p:cNvSpPr>
          <p:nvPr>
            <p:ph type="title"/>
          </p:nvPr>
        </p:nvSpPr>
        <p:spPr>
          <a:xfrm>
            <a:off x="2455991" y="562030"/>
            <a:ext cx="8824342" cy="922334"/>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en-US" dirty="0">
                <a:latin typeface="Arial"/>
                <a:ea typeface="Arial"/>
                <a:cs typeface="Arial"/>
                <a:sym typeface="Arial"/>
              </a:rPr>
              <a:t>AC-7 UNSUCCESSFUL LOGON ATTEMPTS</a:t>
            </a:r>
            <a:endParaRPr dirty="0"/>
          </a:p>
        </p:txBody>
      </p:sp>
      <p:sp>
        <p:nvSpPr>
          <p:cNvPr id="375" name="Google Shape;375;p50"/>
          <p:cNvSpPr txBox="1">
            <a:spLocks noGrp="1"/>
          </p:cNvSpPr>
          <p:nvPr>
            <p:ph type="body" idx="1"/>
          </p:nvPr>
        </p:nvSpPr>
        <p:spPr>
          <a:xfrm>
            <a:off x="1022437" y="1256109"/>
            <a:ext cx="4308687" cy="5334471"/>
          </a:xfrm>
          <a:prstGeom prst="rect">
            <a:avLst/>
          </a:prstGeom>
          <a:noFill/>
          <a:ln>
            <a:noFill/>
          </a:ln>
        </p:spPr>
        <p:txBody>
          <a:bodyPr spcFirstLastPara="1" wrap="square" lIns="91425" tIns="45700" rIns="91425" bIns="45700" anchor="ctr" anchorCtr="0">
            <a:normAutofit fontScale="92500" lnSpcReduction="10000"/>
          </a:bodyPr>
          <a:lstStyle/>
          <a:p>
            <a:pPr marL="0" lvl="0" indent="0" algn="l" rtl="0">
              <a:lnSpc>
                <a:spcPct val="115000"/>
              </a:lnSpc>
              <a:spcBef>
                <a:spcPts val="1200"/>
              </a:spcBef>
              <a:spcAft>
                <a:spcPts val="0"/>
              </a:spcAft>
              <a:buClr>
                <a:schemeClr val="dk1"/>
              </a:buClr>
              <a:buSzPts val="1100"/>
              <a:buFont typeface="Arial"/>
              <a:buNone/>
            </a:pPr>
            <a:endParaRPr sz="1400" dirty="0">
              <a:highlight>
                <a:schemeClr val="lt1"/>
              </a:highlight>
            </a:endParaRPr>
          </a:p>
          <a:p>
            <a:pPr marL="0" lvl="0" indent="0" algn="l" rtl="0">
              <a:lnSpc>
                <a:spcPct val="115000"/>
              </a:lnSpc>
              <a:spcBef>
                <a:spcPts val="1200"/>
              </a:spcBef>
              <a:spcAft>
                <a:spcPts val="0"/>
              </a:spcAft>
              <a:buClr>
                <a:schemeClr val="dk1"/>
              </a:buClr>
              <a:buSzPts val="1100"/>
              <a:buFont typeface="Arial"/>
              <a:buNone/>
            </a:pPr>
            <a:r>
              <a:rPr lang="en-US" dirty="0"/>
              <a:t>System gets lock down for certain period of time , which is defined by the organization. The system administrator needs to unlock the account.</a:t>
            </a:r>
            <a:endParaRPr dirty="0"/>
          </a:p>
          <a:p>
            <a:pPr marL="0" lvl="0" indent="0" algn="l" rtl="0">
              <a:lnSpc>
                <a:spcPct val="115000"/>
              </a:lnSpc>
              <a:spcBef>
                <a:spcPts val="1200"/>
              </a:spcBef>
              <a:spcAft>
                <a:spcPts val="0"/>
              </a:spcAft>
              <a:buClr>
                <a:schemeClr val="dk1"/>
              </a:buClr>
              <a:buSzPts val="1100"/>
              <a:buFont typeface="Arial"/>
              <a:buNone/>
            </a:pPr>
            <a:r>
              <a:rPr lang="en-US" dirty="0"/>
              <a:t>By placing this control , users will have set number of login attempts defined by organization. If they passes that limit, access get denied and system locks out the user.</a:t>
            </a:r>
            <a:endParaRPr dirty="0"/>
          </a:p>
          <a:p>
            <a:pPr marL="0" lvl="0" indent="0" algn="l" rtl="0">
              <a:lnSpc>
                <a:spcPct val="115000"/>
              </a:lnSpc>
              <a:spcBef>
                <a:spcPts val="1200"/>
              </a:spcBef>
              <a:spcAft>
                <a:spcPts val="0"/>
              </a:spcAft>
              <a:buClr>
                <a:schemeClr val="dk1"/>
              </a:buClr>
              <a:buSzPts val="1100"/>
              <a:buFont typeface="Arial"/>
              <a:buNone/>
            </a:pPr>
            <a:r>
              <a:rPr lang="en-US" dirty="0"/>
              <a:t>This security control prevents the system from unauthorized, malicious users, whose intend is to damage and steal data.</a:t>
            </a:r>
            <a:endParaRPr dirty="0"/>
          </a:p>
          <a:p>
            <a:pPr marL="0" lvl="0" indent="0" algn="l" rtl="0">
              <a:lnSpc>
                <a:spcPct val="115000"/>
              </a:lnSpc>
              <a:spcBef>
                <a:spcPts val="1200"/>
              </a:spcBef>
              <a:spcAft>
                <a:spcPts val="0"/>
              </a:spcAft>
              <a:buClr>
                <a:schemeClr val="dk1"/>
              </a:buClr>
              <a:buSzPts val="1100"/>
              <a:buFont typeface="Arial"/>
              <a:buNone/>
            </a:pPr>
            <a:endParaRPr sz="1400" dirty="0">
              <a:solidFill>
                <a:schemeClr val="dk1"/>
              </a:solidFill>
              <a:highlight>
                <a:schemeClr val="lt1"/>
              </a:highlight>
            </a:endParaRPr>
          </a:p>
          <a:p>
            <a:pPr marL="0" lvl="0" indent="0" algn="l" rtl="0">
              <a:lnSpc>
                <a:spcPct val="115000"/>
              </a:lnSpc>
              <a:spcBef>
                <a:spcPts val="1200"/>
              </a:spcBef>
              <a:spcAft>
                <a:spcPts val="0"/>
              </a:spcAft>
              <a:buNone/>
            </a:pPr>
            <a:endParaRPr sz="1400" dirty="0">
              <a:solidFill>
                <a:schemeClr val="dk1"/>
              </a:solidFill>
              <a:highlight>
                <a:schemeClr val="lt1"/>
              </a:highlight>
            </a:endParaRPr>
          </a:p>
          <a:p>
            <a:pPr marL="0" lvl="0" indent="0" algn="l" rtl="0">
              <a:lnSpc>
                <a:spcPct val="120000"/>
              </a:lnSpc>
              <a:spcBef>
                <a:spcPts val="1200"/>
              </a:spcBef>
              <a:spcAft>
                <a:spcPts val="0"/>
              </a:spcAft>
              <a:buSzPts val="1800"/>
              <a:buNone/>
            </a:pPr>
            <a:endParaRPr dirty="0"/>
          </a:p>
        </p:txBody>
      </p:sp>
      <p:pic>
        <p:nvPicPr>
          <p:cNvPr id="376" name="Google Shape;376;p50"/>
          <p:cNvPicPr preferRelativeResize="0"/>
          <p:nvPr/>
        </p:nvPicPr>
        <p:blipFill>
          <a:blip r:embed="rId3">
            <a:alphaModFix/>
          </a:blip>
          <a:stretch>
            <a:fillRect/>
          </a:stretch>
        </p:blipFill>
        <p:spPr>
          <a:xfrm>
            <a:off x="5412778" y="1727260"/>
            <a:ext cx="5867555" cy="375914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9BA9AE-F879-4795-9CF4-8F1A60931735}"/>
              </a:ext>
            </a:extLst>
          </p:cNvPr>
          <p:cNvPicPr>
            <a:picLocks noChangeAspect="1"/>
          </p:cNvPicPr>
          <p:nvPr/>
        </p:nvPicPr>
        <p:blipFill>
          <a:blip r:embed="rId2"/>
          <a:stretch>
            <a:fillRect/>
          </a:stretch>
        </p:blipFill>
        <p:spPr>
          <a:xfrm>
            <a:off x="1986940" y="2971760"/>
            <a:ext cx="8218120" cy="914479"/>
          </a:xfrm>
          <a:prstGeom prst="rect">
            <a:avLst/>
          </a:prstGeom>
        </p:spPr>
      </p:pic>
    </p:spTree>
    <p:extLst>
      <p:ext uri="{BB962C8B-B14F-4D97-AF65-F5344CB8AC3E}">
        <p14:creationId xmlns:p14="http://schemas.microsoft.com/office/powerpoint/2010/main" val="36071869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51"/>
          <p:cNvSpPr txBox="1">
            <a:spLocks noGrp="1"/>
          </p:cNvSpPr>
          <p:nvPr>
            <p:ph type="title"/>
          </p:nvPr>
        </p:nvSpPr>
        <p:spPr>
          <a:xfrm>
            <a:off x="2476494" y="615335"/>
            <a:ext cx="8824200" cy="922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3400"/>
              <a:buFont typeface="Arial"/>
              <a:buNone/>
            </a:pPr>
            <a:r>
              <a:rPr lang="en-US" dirty="0">
                <a:latin typeface="Arial"/>
                <a:ea typeface="Arial"/>
                <a:cs typeface="Arial"/>
                <a:sym typeface="Arial"/>
              </a:rPr>
              <a:t>AT-4 SECURITY TRAINING RECORDS</a:t>
            </a:r>
            <a:endParaRPr dirty="0"/>
          </a:p>
        </p:txBody>
      </p:sp>
      <p:sp>
        <p:nvSpPr>
          <p:cNvPr id="382" name="Google Shape;382;p51"/>
          <p:cNvSpPr txBox="1">
            <a:spLocks noGrp="1"/>
          </p:cNvSpPr>
          <p:nvPr>
            <p:ph type="body" idx="1"/>
          </p:nvPr>
        </p:nvSpPr>
        <p:spPr>
          <a:xfrm>
            <a:off x="1825000" y="1449650"/>
            <a:ext cx="8368500" cy="506400"/>
          </a:xfrm>
          <a:prstGeom prst="rect">
            <a:avLst/>
          </a:prstGeom>
          <a:noFill/>
          <a:ln>
            <a:noFill/>
          </a:ln>
        </p:spPr>
        <p:txBody>
          <a:bodyPr spcFirstLastPara="1" wrap="square" lIns="91425" tIns="45700" rIns="91425" bIns="45700" anchor="ctr" anchorCtr="0">
            <a:normAutofit/>
          </a:bodyPr>
          <a:lstStyle/>
          <a:p>
            <a:pPr marL="344487" lvl="0" indent="-224028" algn="l" rtl="0">
              <a:lnSpc>
                <a:spcPct val="120000"/>
              </a:lnSpc>
              <a:spcBef>
                <a:spcPts val="0"/>
              </a:spcBef>
              <a:spcAft>
                <a:spcPts val="0"/>
              </a:spcAft>
              <a:buSzPts val="1800"/>
              <a:buNone/>
            </a:pPr>
            <a:r>
              <a:rPr lang="en-US" sz="1750" b="1">
                <a:latin typeface="Verdana"/>
                <a:ea typeface="Verdana"/>
                <a:cs typeface="Verdana"/>
                <a:sym typeface="Verdana"/>
              </a:rPr>
              <a:t>Information Security- Awareness and Training Procedure</a:t>
            </a:r>
            <a:endParaRPr sz="2600"/>
          </a:p>
        </p:txBody>
      </p:sp>
      <p:pic>
        <p:nvPicPr>
          <p:cNvPr id="383" name="Google Shape;383;p51"/>
          <p:cNvPicPr preferRelativeResize="0"/>
          <p:nvPr/>
        </p:nvPicPr>
        <p:blipFill>
          <a:blip r:embed="rId3">
            <a:alphaModFix/>
          </a:blip>
          <a:stretch>
            <a:fillRect/>
          </a:stretch>
        </p:blipFill>
        <p:spPr>
          <a:xfrm>
            <a:off x="3600625" y="2161325"/>
            <a:ext cx="3541950" cy="4187900"/>
          </a:xfrm>
          <a:prstGeom prst="rect">
            <a:avLst/>
          </a:prstGeom>
          <a:noFill/>
          <a:ln>
            <a:noFill/>
          </a:ln>
        </p:spPr>
      </p:pic>
      <p:pic>
        <p:nvPicPr>
          <p:cNvPr id="384" name="Google Shape;384;p51"/>
          <p:cNvPicPr preferRelativeResize="0"/>
          <p:nvPr/>
        </p:nvPicPr>
        <p:blipFill>
          <a:blip r:embed="rId4">
            <a:alphaModFix/>
          </a:blip>
          <a:stretch>
            <a:fillRect/>
          </a:stretch>
        </p:blipFill>
        <p:spPr>
          <a:xfrm>
            <a:off x="7448825" y="2161325"/>
            <a:ext cx="3670325" cy="4268525"/>
          </a:xfrm>
          <a:prstGeom prst="rect">
            <a:avLst/>
          </a:prstGeom>
          <a:noFill/>
          <a:ln>
            <a:noFill/>
          </a:ln>
        </p:spPr>
      </p:pic>
      <p:sp>
        <p:nvSpPr>
          <p:cNvPr id="385" name="Google Shape;385;p51"/>
          <p:cNvSpPr txBox="1"/>
          <p:nvPr/>
        </p:nvSpPr>
        <p:spPr>
          <a:xfrm>
            <a:off x="1240875" y="2161325"/>
            <a:ext cx="2053500" cy="1944000"/>
          </a:xfrm>
          <a:prstGeom prst="rect">
            <a:avLst/>
          </a:prstGeom>
          <a:noFill/>
          <a:ln>
            <a:noFill/>
          </a:ln>
        </p:spPr>
        <p:txBody>
          <a:bodyPr spcFirstLastPara="1" wrap="square" lIns="91425" tIns="91425" rIns="91425" bIns="91425" anchor="t" anchorCtr="0">
            <a:spAutoFit/>
          </a:bodyPr>
          <a:lstStyle/>
          <a:p>
            <a:pPr marL="0" lvl="0" indent="0" algn="l" rtl="0">
              <a:lnSpc>
                <a:spcPct val="107000"/>
              </a:lnSpc>
              <a:spcBef>
                <a:spcPts val="0"/>
              </a:spcBef>
              <a:spcAft>
                <a:spcPts val="800"/>
              </a:spcAft>
              <a:buNone/>
            </a:pPr>
            <a:r>
              <a:rPr lang="en-US" sz="1800" dirty="0">
                <a:solidFill>
                  <a:srgbClr val="FFFFFF"/>
                </a:solidFill>
              </a:rPr>
              <a:t>This document will include security control requirements for AT -4  Training records</a:t>
            </a:r>
            <a:endParaRPr sz="1800" dirty="0">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52"/>
          <p:cNvSpPr txBox="1">
            <a:spLocks noGrp="1"/>
          </p:cNvSpPr>
          <p:nvPr>
            <p:ph type="title"/>
          </p:nvPr>
        </p:nvSpPr>
        <p:spPr>
          <a:xfrm>
            <a:off x="2476494" y="615335"/>
            <a:ext cx="8824200" cy="922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3400"/>
              <a:buFont typeface="Arial"/>
              <a:buNone/>
            </a:pPr>
            <a:r>
              <a:rPr lang="en-US">
                <a:latin typeface="Arial"/>
                <a:ea typeface="Arial"/>
                <a:cs typeface="Arial"/>
                <a:sym typeface="Arial"/>
              </a:rPr>
              <a:t>AT-4 SECURITY TRAINING RECORDS</a:t>
            </a:r>
            <a:endParaRPr/>
          </a:p>
        </p:txBody>
      </p:sp>
      <p:sp>
        <p:nvSpPr>
          <p:cNvPr id="391" name="Google Shape;391;p52"/>
          <p:cNvSpPr txBox="1">
            <a:spLocks noGrp="1"/>
          </p:cNvSpPr>
          <p:nvPr>
            <p:ph type="body" idx="1"/>
          </p:nvPr>
        </p:nvSpPr>
        <p:spPr>
          <a:xfrm>
            <a:off x="1391009" y="1537535"/>
            <a:ext cx="2689800" cy="922200"/>
          </a:xfrm>
          <a:prstGeom prst="rect">
            <a:avLst/>
          </a:prstGeom>
          <a:noFill/>
          <a:ln>
            <a:noFill/>
          </a:ln>
        </p:spPr>
        <p:txBody>
          <a:bodyPr spcFirstLastPara="1" wrap="square" lIns="91425" tIns="45700" rIns="91425" bIns="45700" anchor="ctr" anchorCtr="0">
            <a:normAutofit/>
          </a:bodyPr>
          <a:lstStyle/>
          <a:p>
            <a:pPr marL="344487" lvl="0" indent="-224028" algn="l" rtl="0">
              <a:lnSpc>
                <a:spcPct val="120000"/>
              </a:lnSpc>
              <a:spcBef>
                <a:spcPts val="0"/>
              </a:spcBef>
              <a:spcAft>
                <a:spcPts val="0"/>
              </a:spcAft>
              <a:buSzPts val="1800"/>
              <a:buNone/>
            </a:pPr>
            <a:r>
              <a:rPr lang="en-US" sz="1750" b="1" dirty="0">
                <a:latin typeface="Verdana"/>
                <a:ea typeface="Verdana"/>
                <a:cs typeface="Verdana"/>
                <a:sym typeface="Verdana"/>
              </a:rPr>
              <a:t>Training Record</a:t>
            </a:r>
            <a:endParaRPr sz="2600" dirty="0"/>
          </a:p>
        </p:txBody>
      </p:sp>
      <p:pic>
        <p:nvPicPr>
          <p:cNvPr id="392" name="Google Shape;392;p52"/>
          <p:cNvPicPr preferRelativeResize="0"/>
          <p:nvPr/>
        </p:nvPicPr>
        <p:blipFill>
          <a:blip r:embed="rId3">
            <a:alphaModFix/>
          </a:blip>
          <a:stretch>
            <a:fillRect/>
          </a:stretch>
        </p:blipFill>
        <p:spPr>
          <a:xfrm>
            <a:off x="5385125" y="1770100"/>
            <a:ext cx="4346824" cy="4824425"/>
          </a:xfrm>
          <a:prstGeom prst="rect">
            <a:avLst/>
          </a:prstGeom>
          <a:noFill/>
          <a:ln>
            <a:noFill/>
          </a:ln>
        </p:spPr>
      </p:pic>
      <p:sp>
        <p:nvSpPr>
          <p:cNvPr id="8" name="TextBox 7">
            <a:extLst>
              <a:ext uri="{FF2B5EF4-FFF2-40B4-BE49-F238E27FC236}">
                <a16:creationId xmlns:a16="http://schemas.microsoft.com/office/drawing/2014/main" id="{B7EC56FC-A808-41DD-8EAA-15DC3182F128}"/>
              </a:ext>
            </a:extLst>
          </p:cNvPr>
          <p:cNvSpPr txBox="1"/>
          <p:nvPr/>
        </p:nvSpPr>
        <p:spPr>
          <a:xfrm>
            <a:off x="1460021" y="2459735"/>
            <a:ext cx="3025716" cy="3075970"/>
          </a:xfrm>
          <a:prstGeom prst="rect">
            <a:avLst/>
          </a:prstGeom>
          <a:noFill/>
        </p:spPr>
        <p:txBody>
          <a:bodyPr wrap="square">
            <a:spAutoFit/>
          </a:bodyPr>
          <a:lstStyle/>
          <a:p>
            <a:pPr marL="0" lvl="0" indent="0" algn="l" rtl="0">
              <a:lnSpc>
                <a:spcPct val="107000"/>
              </a:lnSpc>
              <a:spcBef>
                <a:spcPts val="0"/>
              </a:spcBef>
              <a:spcAft>
                <a:spcPts val="800"/>
              </a:spcAft>
              <a:buNone/>
            </a:pPr>
            <a:r>
              <a:rPr lang="en-US" sz="1800" dirty="0">
                <a:solidFill>
                  <a:srgbClr val="FFFFFF"/>
                </a:solidFill>
              </a:rPr>
              <a:t>This document will help HR and/or Supervisors to  document and monitor individual information systems security training activities including basic security awareness training and specific information security training. </a:t>
            </a:r>
          </a:p>
          <a:p>
            <a:pPr marL="0" lvl="0" indent="0" algn="l" rtl="0">
              <a:lnSpc>
                <a:spcPct val="107000"/>
              </a:lnSpc>
              <a:spcBef>
                <a:spcPts val="0"/>
              </a:spcBef>
              <a:spcAft>
                <a:spcPts val="800"/>
              </a:spcAft>
              <a:buNone/>
            </a:pPr>
            <a:endParaRPr lang="en-US" sz="1400" dirty="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53"/>
          <p:cNvSpPr txBox="1">
            <a:spLocks noGrp="1"/>
          </p:cNvSpPr>
          <p:nvPr>
            <p:ph type="title"/>
          </p:nvPr>
        </p:nvSpPr>
        <p:spPr>
          <a:xfrm>
            <a:off x="2476494" y="615335"/>
            <a:ext cx="8824200" cy="922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3400"/>
              <a:buFont typeface="Arial"/>
              <a:buNone/>
            </a:pPr>
            <a:r>
              <a:rPr lang="en-US">
                <a:latin typeface="Arial"/>
                <a:ea typeface="Arial"/>
                <a:cs typeface="Arial"/>
                <a:sym typeface="Arial"/>
              </a:rPr>
              <a:t>AT-4 SECURITY TRAINING RECORDS</a:t>
            </a:r>
            <a:endParaRPr/>
          </a:p>
        </p:txBody>
      </p:sp>
      <p:sp>
        <p:nvSpPr>
          <p:cNvPr id="398" name="Google Shape;398;p53"/>
          <p:cNvSpPr txBox="1">
            <a:spLocks noGrp="1"/>
          </p:cNvSpPr>
          <p:nvPr>
            <p:ph type="body" idx="1"/>
          </p:nvPr>
        </p:nvSpPr>
        <p:spPr>
          <a:xfrm>
            <a:off x="1160694" y="1373623"/>
            <a:ext cx="5727900" cy="737100"/>
          </a:xfrm>
          <a:prstGeom prst="rect">
            <a:avLst/>
          </a:prstGeom>
          <a:noFill/>
          <a:ln>
            <a:noFill/>
          </a:ln>
        </p:spPr>
        <p:txBody>
          <a:bodyPr spcFirstLastPara="1" wrap="square" lIns="91425" tIns="45700" rIns="91425" bIns="45700" anchor="ctr" anchorCtr="0">
            <a:normAutofit/>
          </a:bodyPr>
          <a:lstStyle/>
          <a:p>
            <a:pPr marL="344487" lvl="0" indent="-224028" algn="l" rtl="0">
              <a:lnSpc>
                <a:spcPct val="120000"/>
              </a:lnSpc>
              <a:spcBef>
                <a:spcPts val="0"/>
              </a:spcBef>
              <a:spcAft>
                <a:spcPts val="0"/>
              </a:spcAft>
              <a:buSzPts val="1800"/>
              <a:buNone/>
            </a:pPr>
            <a:r>
              <a:rPr lang="en-US" sz="1750" b="1" dirty="0">
                <a:latin typeface="Verdana"/>
                <a:ea typeface="Verdana"/>
                <a:cs typeface="Verdana"/>
                <a:sym typeface="Verdana"/>
              </a:rPr>
              <a:t>Employee Training Log</a:t>
            </a:r>
            <a:endParaRPr sz="2600" dirty="0"/>
          </a:p>
        </p:txBody>
      </p:sp>
      <p:pic>
        <p:nvPicPr>
          <p:cNvPr id="399" name="Google Shape;399;p53"/>
          <p:cNvPicPr preferRelativeResize="0"/>
          <p:nvPr/>
        </p:nvPicPr>
        <p:blipFill>
          <a:blip r:embed="rId3">
            <a:alphaModFix/>
          </a:blip>
          <a:stretch>
            <a:fillRect/>
          </a:stretch>
        </p:blipFill>
        <p:spPr>
          <a:xfrm>
            <a:off x="1160694" y="3087266"/>
            <a:ext cx="10153650" cy="3619500"/>
          </a:xfrm>
          <a:prstGeom prst="rect">
            <a:avLst/>
          </a:prstGeom>
          <a:noFill/>
          <a:ln>
            <a:noFill/>
          </a:ln>
        </p:spPr>
      </p:pic>
      <p:sp>
        <p:nvSpPr>
          <p:cNvPr id="6" name="TextBox 5">
            <a:extLst>
              <a:ext uri="{FF2B5EF4-FFF2-40B4-BE49-F238E27FC236}">
                <a16:creationId xmlns:a16="http://schemas.microsoft.com/office/drawing/2014/main" id="{8ADE8C16-659B-4B16-8110-E34FD508E0D9}"/>
              </a:ext>
            </a:extLst>
          </p:cNvPr>
          <p:cNvSpPr txBox="1"/>
          <p:nvPr/>
        </p:nvSpPr>
        <p:spPr>
          <a:xfrm>
            <a:off x="1250210" y="1930532"/>
            <a:ext cx="9781096" cy="863570"/>
          </a:xfrm>
          <a:prstGeom prst="rect">
            <a:avLst/>
          </a:prstGeom>
          <a:noFill/>
        </p:spPr>
        <p:txBody>
          <a:bodyPr wrap="square">
            <a:spAutoFit/>
          </a:bodyPr>
          <a:lstStyle/>
          <a:p>
            <a:pPr marL="0" lvl="0" indent="0" algn="l" rtl="0">
              <a:lnSpc>
                <a:spcPct val="107000"/>
              </a:lnSpc>
              <a:spcBef>
                <a:spcPts val="0"/>
              </a:spcBef>
              <a:spcAft>
                <a:spcPts val="800"/>
              </a:spcAft>
              <a:buNone/>
            </a:pPr>
            <a:r>
              <a:rPr lang="en-US" sz="1600" dirty="0">
                <a:solidFill>
                  <a:srgbClr val="FFFFFF"/>
                </a:solidFill>
              </a:rPr>
              <a:t>Employee Training log is an excel template that helps you to record and manage employees under the training for upgrading their skills at any given point of time. In the training log you will have employee details, training schedule and training output.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35710C-2533-4510-A15B-64D92E7DEF48}"/>
              </a:ext>
            </a:extLst>
          </p:cNvPr>
          <p:cNvPicPr>
            <a:picLocks noChangeAspect="1"/>
          </p:cNvPicPr>
          <p:nvPr/>
        </p:nvPicPr>
        <p:blipFill>
          <a:blip r:embed="rId2"/>
          <a:stretch>
            <a:fillRect/>
          </a:stretch>
        </p:blipFill>
        <p:spPr>
          <a:xfrm>
            <a:off x="3159676" y="2819347"/>
            <a:ext cx="8132769" cy="1219306"/>
          </a:xfrm>
          <a:prstGeom prst="rect">
            <a:avLst/>
          </a:prstGeom>
        </p:spPr>
      </p:pic>
    </p:spTree>
    <p:extLst>
      <p:ext uri="{BB962C8B-B14F-4D97-AF65-F5344CB8AC3E}">
        <p14:creationId xmlns:p14="http://schemas.microsoft.com/office/powerpoint/2010/main" val="6324586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54"/>
          <p:cNvSpPr txBox="1">
            <a:spLocks noGrp="1"/>
          </p:cNvSpPr>
          <p:nvPr>
            <p:ph type="title"/>
          </p:nvPr>
        </p:nvSpPr>
        <p:spPr>
          <a:xfrm>
            <a:off x="2562693" y="445661"/>
            <a:ext cx="7958331" cy="107722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3400"/>
              <a:buFont typeface="Arial"/>
              <a:buNone/>
            </a:pPr>
            <a:r>
              <a:rPr lang="en-US" dirty="0">
                <a:latin typeface="Arial"/>
                <a:ea typeface="Arial"/>
                <a:cs typeface="Arial"/>
                <a:sym typeface="Arial"/>
              </a:rPr>
              <a:t>AU-8 TIME STAMPS</a:t>
            </a:r>
            <a:endParaRPr dirty="0"/>
          </a:p>
        </p:txBody>
      </p:sp>
      <p:sp>
        <p:nvSpPr>
          <p:cNvPr id="405" name="Google Shape;405;p54"/>
          <p:cNvSpPr txBox="1">
            <a:spLocks noGrp="1"/>
          </p:cNvSpPr>
          <p:nvPr>
            <p:ph type="body" idx="1"/>
          </p:nvPr>
        </p:nvSpPr>
        <p:spPr>
          <a:xfrm>
            <a:off x="1413575" y="2718350"/>
            <a:ext cx="3052200" cy="1863900"/>
          </a:xfrm>
          <a:prstGeom prst="rect">
            <a:avLst/>
          </a:prstGeom>
          <a:noFill/>
          <a:ln>
            <a:noFill/>
          </a:ln>
        </p:spPr>
        <p:txBody>
          <a:bodyPr spcFirstLastPara="1" wrap="square" lIns="91425" tIns="45700" rIns="91425" bIns="45700" anchor="ctr" anchorCtr="0">
            <a:normAutofit/>
          </a:bodyPr>
          <a:lstStyle/>
          <a:p>
            <a:pPr marL="0" lvl="0" indent="0" algn="l" rtl="0">
              <a:lnSpc>
                <a:spcPct val="107000"/>
              </a:lnSpc>
              <a:spcBef>
                <a:spcPts val="0"/>
              </a:spcBef>
              <a:spcAft>
                <a:spcPts val="800"/>
              </a:spcAft>
              <a:buSzPts val="1100"/>
              <a:buNone/>
            </a:pPr>
            <a:r>
              <a:rPr lang="en-US" sz="1800" dirty="0"/>
              <a:t>This document will include NIST Security Control requirements for AU-8.</a:t>
            </a:r>
            <a:endParaRPr dirty="0"/>
          </a:p>
        </p:txBody>
      </p:sp>
      <p:pic>
        <p:nvPicPr>
          <p:cNvPr id="406" name="Google Shape;406;p54"/>
          <p:cNvPicPr preferRelativeResize="0"/>
          <p:nvPr/>
        </p:nvPicPr>
        <p:blipFill>
          <a:blip r:embed="rId3">
            <a:alphaModFix/>
          </a:blip>
          <a:stretch>
            <a:fillRect/>
          </a:stretch>
        </p:blipFill>
        <p:spPr>
          <a:xfrm>
            <a:off x="4674027" y="1382028"/>
            <a:ext cx="6226464" cy="503031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55"/>
          <p:cNvSpPr txBox="1">
            <a:spLocks noGrp="1"/>
          </p:cNvSpPr>
          <p:nvPr>
            <p:ph type="title"/>
          </p:nvPr>
        </p:nvSpPr>
        <p:spPr>
          <a:xfrm>
            <a:off x="2682523" y="646662"/>
            <a:ext cx="8891100" cy="5574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en-US" dirty="0">
                <a:latin typeface="Arial"/>
                <a:ea typeface="Arial"/>
                <a:cs typeface="Arial"/>
                <a:sym typeface="Arial"/>
              </a:rPr>
              <a:t>AU-8 TIME STAMPS - </a:t>
            </a:r>
            <a:r>
              <a:rPr lang="en-US" dirty="0"/>
              <a:t>Setting Global Time Zone</a:t>
            </a:r>
            <a:endParaRPr dirty="0"/>
          </a:p>
        </p:txBody>
      </p:sp>
      <p:sp>
        <p:nvSpPr>
          <p:cNvPr id="412" name="Google Shape;412;p55"/>
          <p:cNvSpPr txBox="1">
            <a:spLocks noGrp="1"/>
          </p:cNvSpPr>
          <p:nvPr>
            <p:ph type="body" idx="1"/>
          </p:nvPr>
        </p:nvSpPr>
        <p:spPr>
          <a:xfrm>
            <a:off x="1581100" y="1517425"/>
            <a:ext cx="7819200" cy="1507500"/>
          </a:xfrm>
          <a:prstGeom prst="rect">
            <a:avLst/>
          </a:prstGeom>
          <a:noFill/>
          <a:ln>
            <a:noFill/>
          </a:ln>
        </p:spPr>
        <p:txBody>
          <a:bodyPr spcFirstLastPara="1" wrap="square" lIns="91425" tIns="45700" rIns="91425" bIns="45700" anchor="ctr" anchorCtr="0">
            <a:normAutofit/>
          </a:bodyPr>
          <a:lstStyle/>
          <a:p>
            <a:pPr marL="0" lvl="0" indent="0" algn="l" rtl="0">
              <a:lnSpc>
                <a:spcPct val="107000"/>
              </a:lnSpc>
              <a:spcBef>
                <a:spcPts val="0"/>
              </a:spcBef>
              <a:spcAft>
                <a:spcPts val="800"/>
              </a:spcAft>
              <a:buSzPts val="1100"/>
              <a:buNone/>
            </a:pPr>
            <a:r>
              <a:rPr lang="en-US" dirty="0"/>
              <a:t>To satisfy this NIST control requirement, which also acts as a form of auditing, I added two data fields one specifying the time of my local machine, and the other specifying Coordinated Universal Time (UTC)</a:t>
            </a:r>
            <a:endParaRPr dirty="0"/>
          </a:p>
        </p:txBody>
      </p:sp>
      <p:pic>
        <p:nvPicPr>
          <p:cNvPr id="413" name="Google Shape;413;p55"/>
          <p:cNvPicPr preferRelativeResize="0"/>
          <p:nvPr/>
        </p:nvPicPr>
        <p:blipFill>
          <a:blip r:embed="rId3">
            <a:alphaModFix/>
          </a:blip>
          <a:stretch>
            <a:fillRect/>
          </a:stretch>
        </p:blipFill>
        <p:spPr>
          <a:xfrm>
            <a:off x="2465334" y="3024925"/>
            <a:ext cx="7680426" cy="2197400"/>
          </a:xfrm>
          <a:prstGeom prst="rect">
            <a:avLst/>
          </a:prstGeom>
          <a:noFill/>
          <a:ln>
            <a:noFill/>
          </a:ln>
        </p:spPr>
      </p:pic>
      <p:sp>
        <p:nvSpPr>
          <p:cNvPr id="414" name="Google Shape;414;p55"/>
          <p:cNvSpPr txBox="1">
            <a:spLocks noGrp="1"/>
          </p:cNvSpPr>
          <p:nvPr>
            <p:ph type="body" idx="1"/>
          </p:nvPr>
        </p:nvSpPr>
        <p:spPr>
          <a:xfrm>
            <a:off x="4416000" y="5705326"/>
            <a:ext cx="3779094" cy="707023"/>
          </a:xfrm>
          <a:prstGeom prst="rect">
            <a:avLst/>
          </a:prstGeom>
          <a:noFill/>
          <a:ln>
            <a:noFill/>
          </a:ln>
        </p:spPr>
        <p:txBody>
          <a:bodyPr spcFirstLastPara="1" wrap="square" lIns="91425" tIns="45700" rIns="91425" bIns="45700" anchor="ctr" anchorCtr="0">
            <a:normAutofit/>
          </a:bodyPr>
          <a:lstStyle/>
          <a:p>
            <a:pPr marL="0" lvl="0" indent="0" algn="ctr" rtl="0">
              <a:lnSpc>
                <a:spcPct val="107000"/>
              </a:lnSpc>
              <a:spcBef>
                <a:spcPts val="0"/>
              </a:spcBef>
              <a:spcAft>
                <a:spcPts val="0"/>
              </a:spcAft>
              <a:buSzPct val="100000"/>
              <a:buNone/>
            </a:pPr>
            <a:r>
              <a:rPr lang="en-US" sz="1100" dirty="0" err="1"/>
              <a:t>order_time</a:t>
            </a:r>
            <a:r>
              <a:rPr lang="en-US" sz="1100" dirty="0"/>
              <a:t> -&gt; local time</a:t>
            </a:r>
            <a:endParaRPr sz="1100" dirty="0"/>
          </a:p>
          <a:p>
            <a:pPr marL="0" lvl="0" indent="0" algn="ctr" rtl="0">
              <a:lnSpc>
                <a:spcPct val="107000"/>
              </a:lnSpc>
              <a:spcBef>
                <a:spcPts val="800"/>
              </a:spcBef>
              <a:spcAft>
                <a:spcPts val="800"/>
              </a:spcAft>
              <a:buSzPct val="100000"/>
              <a:buNone/>
            </a:pPr>
            <a:r>
              <a:rPr lang="en-US" sz="1100" dirty="0" err="1"/>
              <a:t>system_time</a:t>
            </a:r>
            <a:r>
              <a:rPr lang="en-US" sz="1100" dirty="0"/>
              <a:t> -&gt; </a:t>
            </a:r>
            <a:r>
              <a:rPr lang="en-US" sz="1100" dirty="0" err="1"/>
              <a:t>utc</a:t>
            </a:r>
            <a:r>
              <a:rPr lang="en-US" sz="1100" dirty="0"/>
              <a:t> time</a:t>
            </a:r>
            <a:endParaRPr sz="1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44E44-3C01-4988-AD8B-F1F21C8DE012}"/>
              </a:ext>
            </a:extLst>
          </p:cNvPr>
          <p:cNvSpPr>
            <a:spLocks noGrp="1"/>
          </p:cNvSpPr>
          <p:nvPr>
            <p:ph type="title"/>
          </p:nvPr>
        </p:nvSpPr>
        <p:spPr>
          <a:xfrm>
            <a:off x="1706034" y="3045660"/>
            <a:ext cx="7958331" cy="1077229"/>
          </a:xfrm>
        </p:spPr>
        <p:txBody>
          <a:bodyPr/>
          <a:lstStyle/>
          <a:p>
            <a:r>
              <a:rPr lang="en-US" dirty="0">
                <a:latin typeface="Arial"/>
                <a:ea typeface="Arial"/>
                <a:cs typeface="Arial"/>
                <a:sym typeface="Arial"/>
              </a:rPr>
              <a:t>AC-2 ACCOUNT MANAGEMENT </a:t>
            </a:r>
            <a:endParaRPr lang="en-US" dirty="0"/>
          </a:p>
        </p:txBody>
      </p:sp>
    </p:spTree>
    <p:extLst>
      <p:ext uri="{BB962C8B-B14F-4D97-AF65-F5344CB8AC3E}">
        <p14:creationId xmlns:p14="http://schemas.microsoft.com/office/powerpoint/2010/main" val="7476535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D029A00-198A-40A6-AD49-3DDDDCDC0B5D}"/>
              </a:ext>
            </a:extLst>
          </p:cNvPr>
          <p:cNvSpPr txBox="1"/>
          <p:nvPr/>
        </p:nvSpPr>
        <p:spPr>
          <a:xfrm>
            <a:off x="1863305" y="2813447"/>
            <a:ext cx="9092243" cy="615553"/>
          </a:xfrm>
          <a:prstGeom prst="rect">
            <a:avLst/>
          </a:prstGeom>
          <a:noFill/>
        </p:spPr>
        <p:txBody>
          <a:bodyPr wrap="square">
            <a:spAutoFit/>
          </a:bodyPr>
          <a:lstStyle/>
          <a:p>
            <a:r>
              <a:rPr kumimoji="0" lang="en-US" sz="3400" b="0" i="0" u="none" strike="noStrike" kern="0" cap="none" spc="0" normalizeH="0" baseline="0" noProof="0" dirty="0">
                <a:ln>
                  <a:noFill/>
                </a:ln>
                <a:solidFill>
                  <a:srgbClr val="FFFFFF"/>
                </a:solidFill>
                <a:effectLst/>
                <a:uLnTx/>
                <a:uFillTx/>
                <a:latin typeface="Arial"/>
                <a:ea typeface="Arial"/>
                <a:cs typeface="Arial"/>
                <a:sym typeface="Arial"/>
              </a:rPr>
              <a:t>CA-5 PLAN OF ACTION AND MILESTONES </a:t>
            </a:r>
            <a:endParaRPr lang="en-US" dirty="0"/>
          </a:p>
        </p:txBody>
      </p:sp>
    </p:spTree>
    <p:extLst>
      <p:ext uri="{BB962C8B-B14F-4D97-AF65-F5344CB8AC3E}">
        <p14:creationId xmlns:p14="http://schemas.microsoft.com/office/powerpoint/2010/main" val="22357674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56"/>
          <p:cNvSpPr txBox="1">
            <a:spLocks noGrp="1"/>
          </p:cNvSpPr>
          <p:nvPr>
            <p:ph type="title"/>
          </p:nvPr>
        </p:nvSpPr>
        <p:spPr>
          <a:xfrm>
            <a:off x="2517498" y="582531"/>
            <a:ext cx="8988360" cy="95513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3400"/>
              <a:buFont typeface="Arial"/>
              <a:buNone/>
            </a:pPr>
            <a:r>
              <a:rPr lang="en-US" dirty="0">
                <a:latin typeface="Arial"/>
                <a:ea typeface="Arial"/>
                <a:cs typeface="Arial"/>
                <a:sym typeface="Arial"/>
              </a:rPr>
              <a:t>CA-5 PLAN OF ACTION AND MILESTONES </a:t>
            </a:r>
            <a:endParaRPr dirty="0"/>
          </a:p>
        </p:txBody>
      </p:sp>
      <p:pic>
        <p:nvPicPr>
          <p:cNvPr id="5" name="Picture 4">
            <a:extLst>
              <a:ext uri="{FF2B5EF4-FFF2-40B4-BE49-F238E27FC236}">
                <a16:creationId xmlns:a16="http://schemas.microsoft.com/office/drawing/2014/main" id="{5DEF8293-8517-499F-B1BC-AF5914A70B68}"/>
              </a:ext>
            </a:extLst>
          </p:cNvPr>
          <p:cNvPicPr>
            <a:picLocks noChangeAspect="1"/>
          </p:cNvPicPr>
          <p:nvPr/>
        </p:nvPicPr>
        <p:blipFill>
          <a:blip r:embed="rId3"/>
          <a:stretch>
            <a:fillRect/>
          </a:stretch>
        </p:blipFill>
        <p:spPr>
          <a:xfrm>
            <a:off x="1695433" y="1908605"/>
            <a:ext cx="8963731" cy="3698566"/>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57"/>
          <p:cNvSpPr txBox="1">
            <a:spLocks noGrp="1"/>
          </p:cNvSpPr>
          <p:nvPr>
            <p:ph type="title"/>
          </p:nvPr>
        </p:nvSpPr>
        <p:spPr>
          <a:xfrm>
            <a:off x="2501096" y="680941"/>
            <a:ext cx="8988360" cy="95513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3400"/>
              <a:buFont typeface="Arial"/>
              <a:buNone/>
            </a:pPr>
            <a:r>
              <a:rPr lang="en-US" dirty="0"/>
              <a:t> </a:t>
            </a:r>
            <a:r>
              <a:rPr lang="en-US" dirty="0">
                <a:latin typeface="Arial"/>
                <a:ea typeface="Arial"/>
                <a:cs typeface="Arial"/>
                <a:sym typeface="Arial"/>
              </a:rPr>
              <a:t>PROJECT CHARTER</a:t>
            </a:r>
            <a:endParaRPr dirty="0"/>
          </a:p>
        </p:txBody>
      </p:sp>
      <p:sp>
        <p:nvSpPr>
          <p:cNvPr id="426" name="Google Shape;426;p57"/>
          <p:cNvSpPr txBox="1">
            <a:spLocks noGrp="1"/>
          </p:cNvSpPr>
          <p:nvPr>
            <p:ph type="body" idx="1"/>
          </p:nvPr>
        </p:nvSpPr>
        <p:spPr>
          <a:xfrm>
            <a:off x="1089301" y="1083025"/>
            <a:ext cx="10058100" cy="2051100"/>
          </a:xfrm>
          <a:prstGeom prst="rect">
            <a:avLst/>
          </a:prstGeom>
          <a:noFill/>
          <a:ln>
            <a:noFill/>
          </a:ln>
        </p:spPr>
        <p:txBody>
          <a:bodyPr spcFirstLastPara="1" wrap="square" lIns="91425" tIns="45700" rIns="91425" bIns="45700" anchor="ctr" anchorCtr="0">
            <a:normAutofit/>
          </a:bodyPr>
          <a:lstStyle/>
          <a:p>
            <a:pPr marL="114300" lvl="0" indent="0" algn="l" rtl="0">
              <a:lnSpc>
                <a:spcPct val="120000"/>
              </a:lnSpc>
              <a:spcBef>
                <a:spcPts val="0"/>
              </a:spcBef>
              <a:spcAft>
                <a:spcPts val="0"/>
              </a:spcAft>
              <a:buSzPts val="1800"/>
              <a:buNone/>
            </a:pPr>
            <a:r>
              <a:rPr lang="en-US" dirty="0"/>
              <a:t>A project charter is a short document that explains the project in clear, brief wording for high level management. Project charters outline the whole of projects to help teams quickly understand the goals, tasks, timelines, and stakeholders</a:t>
            </a:r>
            <a:endParaRPr dirty="0"/>
          </a:p>
        </p:txBody>
      </p:sp>
      <p:pic>
        <p:nvPicPr>
          <p:cNvPr id="427" name="Google Shape;427;p57"/>
          <p:cNvPicPr preferRelativeResize="0"/>
          <p:nvPr/>
        </p:nvPicPr>
        <p:blipFill>
          <a:blip r:embed="rId3">
            <a:alphaModFix/>
          </a:blip>
          <a:stretch>
            <a:fillRect/>
          </a:stretch>
        </p:blipFill>
        <p:spPr>
          <a:xfrm>
            <a:off x="1488670" y="3194634"/>
            <a:ext cx="2825031" cy="3410338"/>
          </a:xfrm>
          <a:prstGeom prst="rect">
            <a:avLst/>
          </a:prstGeom>
          <a:noFill/>
          <a:ln>
            <a:noFill/>
          </a:ln>
        </p:spPr>
      </p:pic>
      <p:pic>
        <p:nvPicPr>
          <p:cNvPr id="3" name="Picture 2">
            <a:extLst>
              <a:ext uri="{FF2B5EF4-FFF2-40B4-BE49-F238E27FC236}">
                <a16:creationId xmlns:a16="http://schemas.microsoft.com/office/drawing/2014/main" id="{DC2616B5-58F3-4A07-95BB-752C906AAA99}"/>
              </a:ext>
            </a:extLst>
          </p:cNvPr>
          <p:cNvPicPr>
            <a:picLocks noChangeAspect="1"/>
          </p:cNvPicPr>
          <p:nvPr/>
        </p:nvPicPr>
        <p:blipFill>
          <a:blip r:embed="rId4"/>
          <a:stretch>
            <a:fillRect/>
          </a:stretch>
        </p:blipFill>
        <p:spPr>
          <a:xfrm>
            <a:off x="4654421" y="3164170"/>
            <a:ext cx="2927860" cy="3410338"/>
          </a:xfrm>
          <a:prstGeom prst="rect">
            <a:avLst/>
          </a:prstGeom>
        </p:spPr>
      </p:pic>
      <p:pic>
        <p:nvPicPr>
          <p:cNvPr id="5" name="Picture 4">
            <a:extLst>
              <a:ext uri="{FF2B5EF4-FFF2-40B4-BE49-F238E27FC236}">
                <a16:creationId xmlns:a16="http://schemas.microsoft.com/office/drawing/2014/main" id="{ADB42362-5C1C-44A2-B42A-12E7A5A7372E}"/>
              </a:ext>
            </a:extLst>
          </p:cNvPr>
          <p:cNvPicPr>
            <a:picLocks noChangeAspect="1"/>
          </p:cNvPicPr>
          <p:nvPr/>
        </p:nvPicPr>
        <p:blipFill>
          <a:blip r:embed="rId5"/>
          <a:stretch>
            <a:fillRect/>
          </a:stretch>
        </p:blipFill>
        <p:spPr>
          <a:xfrm>
            <a:off x="7841411" y="3134125"/>
            <a:ext cx="3105509" cy="3380293"/>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58"/>
          <p:cNvSpPr txBox="1">
            <a:spLocks noGrp="1"/>
          </p:cNvSpPr>
          <p:nvPr>
            <p:ph type="title"/>
          </p:nvPr>
        </p:nvSpPr>
        <p:spPr>
          <a:xfrm>
            <a:off x="2613936" y="541291"/>
            <a:ext cx="8988360" cy="95513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3400"/>
              <a:buFont typeface="Arial"/>
              <a:buNone/>
            </a:pPr>
            <a:r>
              <a:rPr lang="en-US" sz="3100" dirty="0">
                <a:latin typeface="Arial"/>
                <a:ea typeface="Arial"/>
                <a:cs typeface="Arial"/>
                <a:sym typeface="Arial"/>
              </a:rPr>
              <a:t>PROJECT</a:t>
            </a:r>
            <a:r>
              <a:rPr lang="en-US" dirty="0">
                <a:latin typeface="Arial"/>
                <a:ea typeface="Arial"/>
                <a:cs typeface="Arial"/>
                <a:sym typeface="Arial"/>
              </a:rPr>
              <a:t> SCHEDULE</a:t>
            </a:r>
            <a:endParaRPr dirty="0"/>
          </a:p>
        </p:txBody>
      </p:sp>
      <p:pic>
        <p:nvPicPr>
          <p:cNvPr id="1026" name="Picture 2">
            <a:extLst>
              <a:ext uri="{FF2B5EF4-FFF2-40B4-BE49-F238E27FC236}">
                <a16:creationId xmlns:a16="http://schemas.microsoft.com/office/drawing/2014/main" id="{A19F132C-975C-4E42-947B-A6C1DCB7DB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2298" y="1218991"/>
            <a:ext cx="6457355" cy="28871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2DF940D-8F6C-47FA-861F-B8A355BD2C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2298" y="4306305"/>
            <a:ext cx="6475837" cy="22001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59"/>
          <p:cNvSpPr txBox="1">
            <a:spLocks noGrp="1"/>
          </p:cNvSpPr>
          <p:nvPr>
            <p:ph type="title"/>
          </p:nvPr>
        </p:nvSpPr>
        <p:spPr>
          <a:xfrm>
            <a:off x="2501096" y="680941"/>
            <a:ext cx="8988300" cy="955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3400"/>
              <a:buFont typeface="Arial"/>
              <a:buNone/>
            </a:pPr>
            <a:r>
              <a:rPr lang="en-US" sz="3100" dirty="0">
                <a:latin typeface="Arial"/>
                <a:ea typeface="Arial"/>
                <a:cs typeface="Arial"/>
                <a:sym typeface="Arial"/>
              </a:rPr>
              <a:t>PROJECT MANAGEMENT PLAN (PMP)</a:t>
            </a:r>
            <a:endParaRPr sz="3100" dirty="0"/>
          </a:p>
        </p:txBody>
      </p:sp>
      <p:pic>
        <p:nvPicPr>
          <p:cNvPr id="3" name="Picture 2">
            <a:extLst>
              <a:ext uri="{FF2B5EF4-FFF2-40B4-BE49-F238E27FC236}">
                <a16:creationId xmlns:a16="http://schemas.microsoft.com/office/drawing/2014/main" id="{9471749D-5A68-4598-8671-DFB25E060F36}"/>
              </a:ext>
            </a:extLst>
          </p:cNvPr>
          <p:cNvPicPr>
            <a:picLocks noChangeAspect="1"/>
          </p:cNvPicPr>
          <p:nvPr/>
        </p:nvPicPr>
        <p:blipFill>
          <a:blip r:embed="rId3"/>
          <a:stretch>
            <a:fillRect/>
          </a:stretch>
        </p:blipFill>
        <p:spPr>
          <a:xfrm>
            <a:off x="3109466" y="1427960"/>
            <a:ext cx="5973067" cy="4834817"/>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60"/>
          <p:cNvSpPr txBox="1">
            <a:spLocks noGrp="1"/>
          </p:cNvSpPr>
          <p:nvPr>
            <p:ph type="title"/>
          </p:nvPr>
        </p:nvSpPr>
        <p:spPr>
          <a:xfrm>
            <a:off x="2448909" y="547175"/>
            <a:ext cx="9455541" cy="703655"/>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chemeClr val="lt1"/>
              </a:buClr>
              <a:buSzPts val="3400"/>
              <a:buFont typeface="Arial"/>
              <a:buNone/>
            </a:pPr>
            <a:r>
              <a:rPr lang="en-US" dirty="0">
                <a:latin typeface="Arial"/>
                <a:ea typeface="Arial"/>
                <a:cs typeface="Arial"/>
                <a:sym typeface="Arial"/>
              </a:rPr>
              <a:t>EARNED VALUE MANAGEMENT SYSTEM (EVMs)</a:t>
            </a:r>
            <a:endParaRPr dirty="0"/>
          </a:p>
        </p:txBody>
      </p:sp>
      <p:pic>
        <p:nvPicPr>
          <p:cNvPr id="3" name="Picture 2">
            <a:extLst>
              <a:ext uri="{FF2B5EF4-FFF2-40B4-BE49-F238E27FC236}">
                <a16:creationId xmlns:a16="http://schemas.microsoft.com/office/drawing/2014/main" id="{BA5E62D3-8CF2-40CE-AD82-431DAC1516EF}"/>
              </a:ext>
            </a:extLst>
          </p:cNvPr>
          <p:cNvPicPr>
            <a:picLocks noChangeAspect="1"/>
          </p:cNvPicPr>
          <p:nvPr/>
        </p:nvPicPr>
        <p:blipFill>
          <a:blip r:embed="rId3"/>
          <a:stretch>
            <a:fillRect/>
          </a:stretch>
        </p:blipFill>
        <p:spPr>
          <a:xfrm>
            <a:off x="1663907" y="1962370"/>
            <a:ext cx="5016268" cy="3644800"/>
          </a:xfrm>
          <a:prstGeom prst="rect">
            <a:avLst/>
          </a:prstGeom>
        </p:spPr>
      </p:pic>
      <p:pic>
        <p:nvPicPr>
          <p:cNvPr id="5" name="Picture 4">
            <a:extLst>
              <a:ext uri="{FF2B5EF4-FFF2-40B4-BE49-F238E27FC236}">
                <a16:creationId xmlns:a16="http://schemas.microsoft.com/office/drawing/2014/main" id="{9CEF60CF-0A68-4C8D-9F85-9C5E71B2B551}"/>
              </a:ext>
            </a:extLst>
          </p:cNvPr>
          <p:cNvPicPr>
            <a:picLocks noChangeAspect="1"/>
          </p:cNvPicPr>
          <p:nvPr/>
        </p:nvPicPr>
        <p:blipFill>
          <a:blip r:embed="rId4"/>
          <a:stretch>
            <a:fillRect/>
          </a:stretch>
        </p:blipFill>
        <p:spPr>
          <a:xfrm>
            <a:off x="7340748" y="4160558"/>
            <a:ext cx="3036829" cy="2600161"/>
          </a:xfrm>
          <a:prstGeom prst="rect">
            <a:avLst/>
          </a:prstGeom>
        </p:spPr>
      </p:pic>
      <p:pic>
        <p:nvPicPr>
          <p:cNvPr id="7" name="Picture 6">
            <a:extLst>
              <a:ext uri="{FF2B5EF4-FFF2-40B4-BE49-F238E27FC236}">
                <a16:creationId xmlns:a16="http://schemas.microsoft.com/office/drawing/2014/main" id="{3C62E238-8B2B-4777-AA9B-6F79006CD815}"/>
              </a:ext>
            </a:extLst>
          </p:cNvPr>
          <p:cNvPicPr>
            <a:picLocks noChangeAspect="1"/>
          </p:cNvPicPr>
          <p:nvPr/>
        </p:nvPicPr>
        <p:blipFill>
          <a:blip r:embed="rId5"/>
          <a:stretch>
            <a:fillRect/>
          </a:stretch>
        </p:blipFill>
        <p:spPr>
          <a:xfrm>
            <a:off x="7340748" y="1117288"/>
            <a:ext cx="3077681" cy="2971633"/>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61"/>
          <p:cNvSpPr txBox="1">
            <a:spLocks noGrp="1"/>
          </p:cNvSpPr>
          <p:nvPr>
            <p:ph type="title"/>
          </p:nvPr>
        </p:nvSpPr>
        <p:spPr>
          <a:xfrm>
            <a:off x="2735710" y="585779"/>
            <a:ext cx="8988360" cy="95513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3400"/>
              <a:buFont typeface="Arial"/>
              <a:buNone/>
            </a:pPr>
            <a:r>
              <a:rPr lang="en-US" sz="3100" dirty="0">
                <a:latin typeface="Arial"/>
                <a:ea typeface="Arial"/>
                <a:cs typeface="Arial"/>
                <a:sym typeface="Arial"/>
              </a:rPr>
              <a:t>RISK MANAGEMENT LOG</a:t>
            </a:r>
            <a:endParaRPr sz="3100" dirty="0"/>
          </a:p>
        </p:txBody>
      </p:sp>
      <p:pic>
        <p:nvPicPr>
          <p:cNvPr id="453" name="Google Shape;453;p61"/>
          <p:cNvPicPr preferRelativeResize="0"/>
          <p:nvPr/>
        </p:nvPicPr>
        <p:blipFill>
          <a:blip r:embed="rId3">
            <a:alphaModFix/>
          </a:blip>
          <a:stretch>
            <a:fillRect/>
          </a:stretch>
        </p:blipFill>
        <p:spPr>
          <a:xfrm>
            <a:off x="1929575" y="1473769"/>
            <a:ext cx="8510490" cy="499503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62"/>
          <p:cNvSpPr txBox="1">
            <a:spLocks noGrp="1"/>
          </p:cNvSpPr>
          <p:nvPr>
            <p:ph type="title"/>
          </p:nvPr>
        </p:nvSpPr>
        <p:spPr>
          <a:xfrm>
            <a:off x="2331985" y="548973"/>
            <a:ext cx="9046256" cy="965460"/>
          </a:xfrm>
          <a:prstGeom prst="rect">
            <a:avLst/>
          </a:prstGeom>
        </p:spPr>
        <p:txBody>
          <a:bodyPr spcFirstLastPara="1" wrap="square" lIns="91425" tIns="45700" rIns="91425" bIns="45700" anchor="t" anchorCtr="0">
            <a:normAutofit/>
          </a:bodyPr>
          <a:lstStyle/>
          <a:p>
            <a:pPr marL="0" lvl="0" indent="0" algn="r" rtl="0">
              <a:spcBef>
                <a:spcPts val="0"/>
              </a:spcBef>
              <a:spcAft>
                <a:spcPts val="0"/>
              </a:spcAft>
              <a:buNone/>
            </a:pPr>
            <a:r>
              <a:rPr lang="en-US" dirty="0"/>
              <a:t>ENCRYPTING DATA AT REST USING GPG</a:t>
            </a:r>
            <a:endParaRPr dirty="0"/>
          </a:p>
        </p:txBody>
      </p:sp>
      <p:sp>
        <p:nvSpPr>
          <p:cNvPr id="459" name="Google Shape;459;p62"/>
          <p:cNvSpPr txBox="1">
            <a:spLocks noGrp="1"/>
          </p:cNvSpPr>
          <p:nvPr>
            <p:ph type="body" idx="1"/>
          </p:nvPr>
        </p:nvSpPr>
        <p:spPr>
          <a:xfrm>
            <a:off x="2773599" y="2052116"/>
            <a:ext cx="7796400" cy="3997800"/>
          </a:xfrm>
          <a:prstGeom prst="rect">
            <a:avLst/>
          </a:prstGeom>
        </p:spPr>
        <p:txBody>
          <a:bodyPr spcFirstLastPara="1" wrap="square" lIns="91425" tIns="45700" rIns="91425" bIns="45700" anchor="ctr" anchorCtr="0">
            <a:normAutofit/>
          </a:bodyPr>
          <a:lstStyle/>
          <a:p>
            <a:pPr marL="0" lvl="0" indent="0" algn="l" rtl="0">
              <a:spcBef>
                <a:spcPts val="500"/>
              </a:spcBef>
              <a:spcAft>
                <a:spcPts val="600"/>
              </a:spcAft>
              <a:buNone/>
            </a:pPr>
            <a:endParaRPr/>
          </a:p>
        </p:txBody>
      </p:sp>
      <p:pic>
        <p:nvPicPr>
          <p:cNvPr id="460" name="Google Shape;460;p62"/>
          <p:cNvPicPr preferRelativeResize="0"/>
          <p:nvPr/>
        </p:nvPicPr>
        <p:blipFill>
          <a:blip r:embed="rId3">
            <a:alphaModFix/>
          </a:blip>
          <a:stretch>
            <a:fillRect/>
          </a:stretch>
        </p:blipFill>
        <p:spPr>
          <a:xfrm>
            <a:off x="2031017" y="1664897"/>
            <a:ext cx="8821013" cy="474452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63"/>
          <p:cNvSpPr txBox="1">
            <a:spLocks noGrp="1"/>
          </p:cNvSpPr>
          <p:nvPr>
            <p:ph type="title"/>
          </p:nvPr>
        </p:nvSpPr>
        <p:spPr>
          <a:xfrm>
            <a:off x="2171861" y="624250"/>
            <a:ext cx="8544252" cy="1077300"/>
          </a:xfrm>
          <a:prstGeom prst="rect">
            <a:avLst/>
          </a:prstGeom>
        </p:spPr>
        <p:txBody>
          <a:bodyPr spcFirstLastPara="1" wrap="square" lIns="91425" tIns="45700" rIns="91425" bIns="45700" anchor="t" anchorCtr="0">
            <a:normAutofit/>
          </a:bodyPr>
          <a:lstStyle/>
          <a:p>
            <a:pPr marL="0" lvl="0" indent="0" algn="r" rtl="0">
              <a:spcBef>
                <a:spcPts val="0"/>
              </a:spcBef>
              <a:spcAft>
                <a:spcPts val="0"/>
              </a:spcAft>
              <a:buNone/>
            </a:pPr>
            <a:r>
              <a:rPr lang="en-US" sz="3100" dirty="0"/>
              <a:t>ENCRYPTING DATA AT REST USING GPG</a:t>
            </a:r>
            <a:br>
              <a:rPr lang="en-US" sz="3100" dirty="0"/>
            </a:br>
            <a:endParaRPr sz="3100" dirty="0"/>
          </a:p>
        </p:txBody>
      </p:sp>
      <p:pic>
        <p:nvPicPr>
          <p:cNvPr id="467" name="Google Shape;467;p63"/>
          <p:cNvPicPr preferRelativeResize="0"/>
          <p:nvPr/>
        </p:nvPicPr>
        <p:blipFill>
          <a:blip r:embed="rId3">
            <a:alphaModFix/>
          </a:blip>
          <a:stretch>
            <a:fillRect/>
          </a:stretch>
        </p:blipFill>
        <p:spPr>
          <a:xfrm>
            <a:off x="2448060" y="1650297"/>
            <a:ext cx="7991854" cy="4583453"/>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64"/>
          <p:cNvSpPr txBox="1">
            <a:spLocks noGrp="1"/>
          </p:cNvSpPr>
          <p:nvPr>
            <p:ph type="title"/>
          </p:nvPr>
        </p:nvSpPr>
        <p:spPr>
          <a:xfrm>
            <a:off x="2611808" y="808056"/>
            <a:ext cx="8490388" cy="572170"/>
          </a:xfrm>
          <a:prstGeom prst="rect">
            <a:avLst/>
          </a:prstGeom>
        </p:spPr>
        <p:txBody>
          <a:bodyPr spcFirstLastPara="1" wrap="square" lIns="91425" tIns="45700" rIns="91425" bIns="45700" anchor="t" anchorCtr="0">
            <a:normAutofit fontScale="90000"/>
          </a:bodyPr>
          <a:lstStyle/>
          <a:p>
            <a:pPr marL="0" lvl="0" indent="0" algn="r" rtl="0">
              <a:spcBef>
                <a:spcPts val="0"/>
              </a:spcBef>
              <a:spcAft>
                <a:spcPts val="0"/>
              </a:spcAft>
              <a:buNone/>
            </a:pPr>
            <a:r>
              <a:rPr lang="en-US" sz="3600" dirty="0"/>
              <a:t>ENCRYPTING DATA AT REST USING GPG</a:t>
            </a:r>
            <a:br>
              <a:rPr lang="en-US" sz="3600" dirty="0"/>
            </a:br>
            <a:endParaRPr dirty="0"/>
          </a:p>
        </p:txBody>
      </p:sp>
      <p:pic>
        <p:nvPicPr>
          <p:cNvPr id="474" name="Google Shape;474;p64"/>
          <p:cNvPicPr preferRelativeResize="0"/>
          <p:nvPr/>
        </p:nvPicPr>
        <p:blipFill>
          <a:blip r:embed="rId3">
            <a:alphaModFix/>
          </a:blip>
          <a:stretch>
            <a:fillRect/>
          </a:stretch>
        </p:blipFill>
        <p:spPr>
          <a:xfrm>
            <a:off x="2860096" y="1850851"/>
            <a:ext cx="6471807" cy="4092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7"/>
          <p:cNvSpPr txBox="1">
            <a:spLocks noGrp="1"/>
          </p:cNvSpPr>
          <p:nvPr>
            <p:ph type="title"/>
          </p:nvPr>
        </p:nvSpPr>
        <p:spPr>
          <a:xfrm>
            <a:off x="2497645" y="624466"/>
            <a:ext cx="7958400" cy="10773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3400"/>
              <a:buFont typeface="Arial"/>
              <a:buNone/>
            </a:pPr>
            <a:r>
              <a:rPr lang="en-US" dirty="0">
                <a:latin typeface="Arial"/>
                <a:ea typeface="Arial"/>
                <a:cs typeface="Arial"/>
                <a:sym typeface="Arial"/>
              </a:rPr>
              <a:t>AC-2 ACCOUNT MANAGEMENT </a:t>
            </a:r>
            <a:endParaRPr dirty="0"/>
          </a:p>
        </p:txBody>
      </p:sp>
      <p:sp>
        <p:nvSpPr>
          <p:cNvPr id="147" name="Google Shape;147;p17"/>
          <p:cNvSpPr txBox="1">
            <a:spLocks noGrp="1"/>
          </p:cNvSpPr>
          <p:nvPr>
            <p:ph type="body" idx="1"/>
          </p:nvPr>
        </p:nvSpPr>
        <p:spPr>
          <a:xfrm>
            <a:off x="1362974" y="1701766"/>
            <a:ext cx="9699058" cy="4871561"/>
          </a:xfrm>
          <a:prstGeom prst="rect">
            <a:avLst/>
          </a:prstGeom>
          <a:noFill/>
          <a:ln>
            <a:noFill/>
          </a:ln>
        </p:spPr>
        <p:txBody>
          <a:bodyPr spcFirstLastPara="1" wrap="square" lIns="91425" tIns="45700" rIns="91425" bIns="45700" anchor="ctr" anchorCtr="0">
            <a:normAutofit fontScale="92500" lnSpcReduction="20000"/>
          </a:bodyPr>
          <a:lstStyle/>
          <a:p>
            <a:pPr marL="457200" lvl="0" indent="-307975" algn="l" rtl="0">
              <a:lnSpc>
                <a:spcPct val="200000"/>
              </a:lnSpc>
              <a:spcBef>
                <a:spcPts val="0"/>
              </a:spcBef>
              <a:spcAft>
                <a:spcPts val="0"/>
              </a:spcAft>
              <a:buSzPts val="1250"/>
              <a:buChar char="▪"/>
            </a:pPr>
            <a:r>
              <a:rPr lang="en-US" sz="1800" dirty="0"/>
              <a:t>Assigns account managers for information system accounts</a:t>
            </a:r>
            <a:endParaRPr sz="1800" dirty="0"/>
          </a:p>
          <a:p>
            <a:pPr marL="457200" lvl="0" indent="-307975" algn="l" rtl="0">
              <a:lnSpc>
                <a:spcPct val="200000"/>
              </a:lnSpc>
              <a:spcBef>
                <a:spcPts val="0"/>
              </a:spcBef>
              <a:spcAft>
                <a:spcPts val="0"/>
              </a:spcAft>
              <a:buSzPts val="1250"/>
              <a:buChar char="▪"/>
            </a:pPr>
            <a:r>
              <a:rPr lang="en-US" sz="1800" dirty="0"/>
              <a:t>Establishes conditions for group and role membership</a:t>
            </a:r>
            <a:endParaRPr sz="1800" dirty="0"/>
          </a:p>
          <a:p>
            <a:pPr marL="457200" lvl="0" indent="-307975" algn="l" rtl="0">
              <a:lnSpc>
                <a:spcPct val="200000"/>
              </a:lnSpc>
              <a:spcBef>
                <a:spcPts val="0"/>
              </a:spcBef>
              <a:spcAft>
                <a:spcPts val="0"/>
              </a:spcAft>
              <a:buSzPts val="1250"/>
              <a:buChar char="▪"/>
            </a:pPr>
            <a:r>
              <a:rPr lang="en-US" sz="1800" dirty="0"/>
              <a:t>Specifies authorized users of the information system, group and role membership, and access authorizations and other attributes for each account</a:t>
            </a:r>
            <a:endParaRPr sz="1800" dirty="0"/>
          </a:p>
          <a:p>
            <a:pPr marL="457200" lvl="0" indent="-307975" algn="l" rtl="0">
              <a:lnSpc>
                <a:spcPct val="200000"/>
              </a:lnSpc>
              <a:spcBef>
                <a:spcPts val="0"/>
              </a:spcBef>
              <a:spcAft>
                <a:spcPts val="0"/>
              </a:spcAft>
              <a:buSzPts val="1250"/>
              <a:buChar char="▪"/>
            </a:pPr>
            <a:r>
              <a:rPr lang="en-US" sz="1800" dirty="0"/>
              <a:t>Requires approvals by the project manager to create information system accounts</a:t>
            </a:r>
            <a:endParaRPr sz="1800" dirty="0"/>
          </a:p>
          <a:p>
            <a:pPr marL="457200" lvl="0" indent="-307975" algn="l" rtl="0">
              <a:lnSpc>
                <a:spcPct val="200000"/>
              </a:lnSpc>
              <a:spcBef>
                <a:spcPts val="0"/>
              </a:spcBef>
              <a:spcAft>
                <a:spcPts val="0"/>
              </a:spcAft>
              <a:buSzPts val="1250"/>
              <a:buChar char="▪"/>
            </a:pPr>
            <a:r>
              <a:rPr lang="en-US" sz="1800" dirty="0"/>
              <a:t>Creates, enables, modifies, disables, and removes information system accounts in accordance with the organizational rules</a:t>
            </a:r>
            <a:endParaRPr sz="1800" dirty="0"/>
          </a:p>
          <a:p>
            <a:pPr marL="457200" lvl="0" indent="-307975" algn="l" rtl="0">
              <a:lnSpc>
                <a:spcPct val="200000"/>
              </a:lnSpc>
              <a:spcBef>
                <a:spcPts val="0"/>
              </a:spcBef>
              <a:spcAft>
                <a:spcPts val="0"/>
              </a:spcAft>
              <a:buSzPts val="1250"/>
              <a:buChar char="▪"/>
            </a:pPr>
            <a:r>
              <a:rPr lang="en-US" sz="1800" dirty="0"/>
              <a:t>Reviews accounts for compliance with account management requirements two times a month; and establishes a process for reissuing shared/group account credentials (if deployed) when individuals are removed from the group.</a:t>
            </a:r>
            <a:endParaRPr sz="1800" dirty="0"/>
          </a:p>
          <a:p>
            <a:pPr marL="344488" lvl="0" indent="-224028" algn="l" rtl="0">
              <a:lnSpc>
                <a:spcPct val="200000"/>
              </a:lnSpc>
              <a:spcBef>
                <a:spcPts val="0"/>
              </a:spcBef>
              <a:spcAft>
                <a:spcPts val="0"/>
              </a:spcAft>
              <a:buSzPts val="1800"/>
              <a:buNone/>
            </a:pPr>
            <a:endParaRPr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65"/>
          <p:cNvSpPr txBox="1">
            <a:spLocks noGrp="1"/>
          </p:cNvSpPr>
          <p:nvPr>
            <p:ph type="title"/>
          </p:nvPr>
        </p:nvSpPr>
        <p:spPr>
          <a:xfrm>
            <a:off x="951781" y="1928537"/>
            <a:ext cx="6989601" cy="563543"/>
          </a:xfrm>
          <a:prstGeom prst="rect">
            <a:avLst/>
          </a:prstGeom>
        </p:spPr>
        <p:txBody>
          <a:bodyPr spcFirstLastPara="1" wrap="square" lIns="91425" tIns="45700" rIns="91425" bIns="45700" anchor="t" anchorCtr="0">
            <a:normAutofit/>
          </a:bodyPr>
          <a:lstStyle/>
          <a:p>
            <a:pPr marL="0" lvl="0" indent="0" algn="r" rtl="0">
              <a:spcBef>
                <a:spcPts val="0"/>
              </a:spcBef>
              <a:spcAft>
                <a:spcPts val="0"/>
              </a:spcAft>
              <a:buNone/>
            </a:pPr>
            <a:r>
              <a:rPr lang="en-US" sz="2400" dirty="0"/>
              <a:t>Files after Encrypting 4.sql file using </a:t>
            </a:r>
            <a:r>
              <a:rPr lang="en-US" sz="2400" dirty="0" err="1"/>
              <a:t>gpg</a:t>
            </a:r>
            <a:endParaRPr sz="2400" dirty="0"/>
          </a:p>
        </p:txBody>
      </p:sp>
      <p:pic>
        <p:nvPicPr>
          <p:cNvPr id="481" name="Google Shape;481;p65"/>
          <p:cNvPicPr preferRelativeResize="0"/>
          <p:nvPr/>
        </p:nvPicPr>
        <p:blipFill>
          <a:blip r:embed="rId3">
            <a:alphaModFix/>
          </a:blip>
          <a:stretch>
            <a:fillRect/>
          </a:stretch>
        </p:blipFill>
        <p:spPr>
          <a:xfrm>
            <a:off x="2408706" y="2492080"/>
            <a:ext cx="6804306" cy="3348002"/>
          </a:xfrm>
          <a:prstGeom prst="rect">
            <a:avLst/>
          </a:prstGeom>
          <a:noFill/>
          <a:ln>
            <a:noFill/>
          </a:ln>
        </p:spPr>
      </p:pic>
      <p:sp>
        <p:nvSpPr>
          <p:cNvPr id="6" name="TextBox 5">
            <a:extLst>
              <a:ext uri="{FF2B5EF4-FFF2-40B4-BE49-F238E27FC236}">
                <a16:creationId xmlns:a16="http://schemas.microsoft.com/office/drawing/2014/main" id="{DA5A7865-3017-46AC-8366-9C010732AB27}"/>
              </a:ext>
            </a:extLst>
          </p:cNvPr>
          <p:cNvSpPr txBox="1"/>
          <p:nvPr/>
        </p:nvSpPr>
        <p:spPr>
          <a:xfrm>
            <a:off x="2538322" y="546563"/>
            <a:ext cx="8313708" cy="784830"/>
          </a:xfrm>
          <a:prstGeom prst="rect">
            <a:avLst/>
          </a:prstGeom>
          <a:noFill/>
        </p:spPr>
        <p:txBody>
          <a:bodyPr wrap="square">
            <a:spAutoFit/>
          </a:bodyPr>
          <a:lstStyle/>
          <a:p>
            <a:r>
              <a:rPr kumimoji="0" lang="en-US" sz="3100" b="0" i="0" u="none" strike="noStrike" kern="0" cap="none" spc="0" normalizeH="0" baseline="0" noProof="0" dirty="0">
                <a:ln>
                  <a:noFill/>
                </a:ln>
                <a:solidFill>
                  <a:srgbClr val="FFFFFF"/>
                </a:solidFill>
                <a:effectLst/>
                <a:uLnTx/>
                <a:uFillTx/>
                <a:latin typeface="Arial"/>
                <a:cs typeface="Arial"/>
                <a:sym typeface="Arial"/>
              </a:rPr>
              <a:t>ENCRYPTING DATA AT REST USING GPG</a:t>
            </a:r>
            <a:br>
              <a:rPr kumimoji="0" lang="en-US" sz="3100" b="0" i="0" u="none" strike="noStrike" kern="0" cap="none" spc="0" normalizeH="0" baseline="0" noProof="0" dirty="0">
                <a:ln>
                  <a:noFill/>
                </a:ln>
                <a:solidFill>
                  <a:srgbClr val="FFFFFF"/>
                </a:solidFill>
                <a:effectLst/>
                <a:uLnTx/>
                <a:uFillTx/>
                <a:latin typeface="Arial"/>
                <a:cs typeface="Arial"/>
                <a:sym typeface="Arial"/>
              </a:rPr>
            </a:b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66"/>
          <p:cNvSpPr txBox="1">
            <a:spLocks noGrp="1"/>
          </p:cNvSpPr>
          <p:nvPr>
            <p:ph type="title"/>
          </p:nvPr>
        </p:nvSpPr>
        <p:spPr>
          <a:xfrm>
            <a:off x="-3527276" y="1306592"/>
            <a:ext cx="7958400" cy="696600"/>
          </a:xfrm>
          <a:prstGeom prst="rect">
            <a:avLst/>
          </a:prstGeom>
        </p:spPr>
        <p:txBody>
          <a:bodyPr spcFirstLastPara="1" wrap="square" lIns="91425" tIns="45700" rIns="91425" bIns="45700" anchor="t" anchorCtr="0">
            <a:normAutofit/>
          </a:bodyPr>
          <a:lstStyle/>
          <a:p>
            <a:pPr marL="0" lvl="0" indent="0" algn="r" rtl="0">
              <a:spcBef>
                <a:spcPts val="0"/>
              </a:spcBef>
              <a:spcAft>
                <a:spcPts val="0"/>
              </a:spcAft>
              <a:buNone/>
            </a:pPr>
            <a:r>
              <a:rPr lang="en-US" sz="2000" dirty="0"/>
              <a:t>Keys Generated using </a:t>
            </a:r>
            <a:r>
              <a:rPr lang="en-US" sz="2000" dirty="0" err="1"/>
              <a:t>gpg</a:t>
            </a:r>
            <a:endParaRPr sz="2000" dirty="0"/>
          </a:p>
        </p:txBody>
      </p:sp>
      <p:sp>
        <p:nvSpPr>
          <p:cNvPr id="487" name="Google Shape;487;p66"/>
          <p:cNvSpPr txBox="1">
            <a:spLocks noGrp="1"/>
          </p:cNvSpPr>
          <p:nvPr>
            <p:ph type="body" idx="1"/>
          </p:nvPr>
        </p:nvSpPr>
        <p:spPr>
          <a:xfrm>
            <a:off x="2773600" y="2052127"/>
            <a:ext cx="8196600" cy="4806000"/>
          </a:xfrm>
          <a:prstGeom prst="rect">
            <a:avLst/>
          </a:prstGeom>
        </p:spPr>
        <p:txBody>
          <a:bodyPr spcFirstLastPara="1" wrap="square" lIns="91425" tIns="45700" rIns="91425" bIns="45700" anchor="ctr" anchorCtr="0">
            <a:normAutofit/>
          </a:bodyPr>
          <a:lstStyle/>
          <a:p>
            <a:pPr marL="0" lvl="0" indent="0" algn="l" rtl="0">
              <a:spcBef>
                <a:spcPts val="500"/>
              </a:spcBef>
              <a:spcAft>
                <a:spcPts val="0"/>
              </a:spcAft>
              <a:buNone/>
            </a:pPr>
            <a:endParaRPr/>
          </a:p>
          <a:p>
            <a:pPr marL="0" lvl="0" indent="0" algn="l" rtl="0">
              <a:spcBef>
                <a:spcPts val="600"/>
              </a:spcBef>
              <a:spcAft>
                <a:spcPts val="600"/>
              </a:spcAft>
              <a:buNone/>
            </a:pPr>
            <a:endParaRPr/>
          </a:p>
        </p:txBody>
      </p:sp>
      <p:pic>
        <p:nvPicPr>
          <p:cNvPr id="488" name="Google Shape;488;p66"/>
          <p:cNvPicPr preferRelativeResize="0"/>
          <p:nvPr/>
        </p:nvPicPr>
        <p:blipFill>
          <a:blip r:embed="rId3">
            <a:alphaModFix/>
          </a:blip>
          <a:stretch>
            <a:fillRect/>
          </a:stretch>
        </p:blipFill>
        <p:spPr>
          <a:xfrm>
            <a:off x="1485862" y="1720150"/>
            <a:ext cx="6184443" cy="784830"/>
          </a:xfrm>
          <a:prstGeom prst="rect">
            <a:avLst/>
          </a:prstGeom>
          <a:noFill/>
          <a:ln>
            <a:noFill/>
          </a:ln>
        </p:spPr>
      </p:pic>
      <p:pic>
        <p:nvPicPr>
          <p:cNvPr id="489" name="Google Shape;489;p66"/>
          <p:cNvPicPr preferRelativeResize="0"/>
          <p:nvPr/>
        </p:nvPicPr>
        <p:blipFill>
          <a:blip r:embed="rId4">
            <a:alphaModFix/>
          </a:blip>
          <a:stretch>
            <a:fillRect/>
          </a:stretch>
        </p:blipFill>
        <p:spPr>
          <a:xfrm>
            <a:off x="1485863" y="2532435"/>
            <a:ext cx="6184444" cy="2601557"/>
          </a:xfrm>
          <a:prstGeom prst="rect">
            <a:avLst/>
          </a:prstGeom>
          <a:noFill/>
          <a:ln>
            <a:noFill/>
          </a:ln>
        </p:spPr>
      </p:pic>
      <p:pic>
        <p:nvPicPr>
          <p:cNvPr id="490" name="Google Shape;490;p66"/>
          <p:cNvPicPr preferRelativeResize="0"/>
          <p:nvPr/>
        </p:nvPicPr>
        <p:blipFill>
          <a:blip r:embed="rId5">
            <a:alphaModFix/>
          </a:blip>
          <a:stretch>
            <a:fillRect/>
          </a:stretch>
        </p:blipFill>
        <p:spPr>
          <a:xfrm>
            <a:off x="1402063" y="5204407"/>
            <a:ext cx="6268242" cy="1247516"/>
          </a:xfrm>
          <a:prstGeom prst="rect">
            <a:avLst/>
          </a:prstGeom>
          <a:noFill/>
          <a:ln>
            <a:noFill/>
          </a:ln>
        </p:spPr>
      </p:pic>
      <p:sp>
        <p:nvSpPr>
          <p:cNvPr id="8" name="TextBox 7">
            <a:extLst>
              <a:ext uri="{FF2B5EF4-FFF2-40B4-BE49-F238E27FC236}">
                <a16:creationId xmlns:a16="http://schemas.microsoft.com/office/drawing/2014/main" id="{F3378AF2-FB4E-42C5-9ACF-D76E849C3FF2}"/>
              </a:ext>
            </a:extLst>
          </p:cNvPr>
          <p:cNvSpPr txBox="1"/>
          <p:nvPr/>
        </p:nvSpPr>
        <p:spPr>
          <a:xfrm>
            <a:off x="2697974" y="406077"/>
            <a:ext cx="8272226" cy="784830"/>
          </a:xfrm>
          <a:prstGeom prst="rect">
            <a:avLst/>
          </a:prstGeom>
          <a:noFill/>
        </p:spPr>
        <p:txBody>
          <a:bodyPr wrap="square">
            <a:spAutoFit/>
          </a:bodyPr>
          <a:lstStyle/>
          <a:p>
            <a:r>
              <a:rPr kumimoji="0" lang="en-US" sz="3100" b="0" i="0" u="none" strike="noStrike" kern="0" cap="none" spc="0" normalizeH="0" baseline="0" noProof="0" dirty="0">
                <a:ln>
                  <a:noFill/>
                </a:ln>
                <a:solidFill>
                  <a:srgbClr val="FFFFFF"/>
                </a:solidFill>
                <a:effectLst/>
                <a:uLnTx/>
                <a:uFillTx/>
                <a:latin typeface="Arial"/>
                <a:cs typeface="Arial"/>
                <a:sym typeface="Arial"/>
              </a:rPr>
              <a:t>ENCRYPTING DATA AT REST USING GPG</a:t>
            </a:r>
            <a:br>
              <a:rPr kumimoji="0" lang="en-US" sz="3100" b="0" i="0" u="none" strike="noStrike" kern="0" cap="none" spc="0" normalizeH="0" baseline="0" noProof="0" dirty="0">
                <a:ln>
                  <a:noFill/>
                </a:ln>
                <a:solidFill>
                  <a:srgbClr val="FFFFFF"/>
                </a:solidFill>
                <a:effectLst/>
                <a:uLnTx/>
                <a:uFillTx/>
                <a:latin typeface="Arial"/>
                <a:cs typeface="Arial"/>
                <a:sym typeface="Arial"/>
              </a:rPr>
            </a:br>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67"/>
          <p:cNvSpPr txBox="1">
            <a:spLocks noGrp="1"/>
          </p:cNvSpPr>
          <p:nvPr>
            <p:ph type="title"/>
          </p:nvPr>
        </p:nvSpPr>
        <p:spPr>
          <a:xfrm>
            <a:off x="2720673" y="513589"/>
            <a:ext cx="8988360" cy="95513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4800"/>
              <a:buFont typeface="Arial"/>
              <a:buNone/>
            </a:pPr>
            <a:r>
              <a:rPr lang="en-US" sz="4800" dirty="0">
                <a:latin typeface="Arial"/>
                <a:ea typeface="Arial"/>
                <a:cs typeface="Arial"/>
                <a:sym typeface="Arial"/>
              </a:rPr>
              <a:t>Questions </a:t>
            </a:r>
            <a:endParaRPr sz="4800" dirty="0"/>
          </a:p>
        </p:txBody>
      </p:sp>
      <p:pic>
        <p:nvPicPr>
          <p:cNvPr id="496" name="Google Shape;496;p67"/>
          <p:cNvPicPr preferRelativeResize="0"/>
          <p:nvPr/>
        </p:nvPicPr>
        <p:blipFill rotWithShape="1">
          <a:blip r:embed="rId3">
            <a:alphaModFix/>
          </a:blip>
          <a:srcRect/>
          <a:stretch/>
        </p:blipFill>
        <p:spPr>
          <a:xfrm>
            <a:off x="4297280" y="2531309"/>
            <a:ext cx="2962275" cy="29241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pic>
        <p:nvPicPr>
          <p:cNvPr id="501" name="Google Shape;501;p68"/>
          <p:cNvPicPr preferRelativeResize="0"/>
          <p:nvPr/>
        </p:nvPicPr>
        <p:blipFill rotWithShape="1">
          <a:blip r:embed="rId3">
            <a:alphaModFix/>
          </a:blip>
          <a:srcRect/>
          <a:stretch/>
        </p:blipFill>
        <p:spPr>
          <a:xfrm>
            <a:off x="2990212" y="2322566"/>
            <a:ext cx="5600700" cy="2562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8"/>
          <p:cNvSpPr txBox="1">
            <a:spLocks noGrp="1"/>
          </p:cNvSpPr>
          <p:nvPr>
            <p:ph type="title"/>
          </p:nvPr>
        </p:nvSpPr>
        <p:spPr>
          <a:xfrm>
            <a:off x="2553418" y="704539"/>
            <a:ext cx="8195095" cy="874096"/>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dirty="0"/>
              <a:t>ACCOUNT MANAGERS</a:t>
            </a:r>
            <a:endParaRPr dirty="0"/>
          </a:p>
        </p:txBody>
      </p:sp>
      <p:sp>
        <p:nvSpPr>
          <p:cNvPr id="153" name="Google Shape;153;p18"/>
          <p:cNvSpPr txBox="1">
            <a:spLocks noGrp="1"/>
          </p:cNvSpPr>
          <p:nvPr>
            <p:ph type="body" idx="1"/>
          </p:nvPr>
        </p:nvSpPr>
        <p:spPr>
          <a:xfrm>
            <a:off x="1345721" y="1885356"/>
            <a:ext cx="9545883" cy="3997800"/>
          </a:xfrm>
          <a:prstGeom prst="rect">
            <a:avLst/>
          </a:prstGeom>
        </p:spPr>
        <p:txBody>
          <a:bodyPr spcFirstLastPara="1" wrap="square" lIns="91425" tIns="45700" rIns="91425" bIns="45700" anchor="ctr" anchorCtr="0">
            <a:normAutofit/>
          </a:bodyPr>
          <a:lstStyle/>
          <a:p>
            <a:pPr marL="457200" lvl="0" indent="-306070" algn="l" rtl="0">
              <a:lnSpc>
                <a:spcPct val="200000"/>
              </a:lnSpc>
              <a:spcBef>
                <a:spcPts val="500"/>
              </a:spcBef>
              <a:spcAft>
                <a:spcPts val="0"/>
              </a:spcAft>
              <a:buSzPts val="1220"/>
              <a:buChar char="▪"/>
            </a:pPr>
            <a:r>
              <a:rPr lang="en-US" sz="1800" dirty="0"/>
              <a:t>The account management will be maintained by the admins (account managers)</a:t>
            </a:r>
            <a:endParaRPr sz="1800" dirty="0"/>
          </a:p>
          <a:p>
            <a:pPr marL="457200" lvl="0" indent="-306070" algn="l" rtl="0">
              <a:lnSpc>
                <a:spcPct val="200000"/>
              </a:lnSpc>
              <a:spcBef>
                <a:spcPts val="0"/>
              </a:spcBef>
              <a:spcAft>
                <a:spcPts val="0"/>
              </a:spcAft>
              <a:buSzPts val="1220"/>
              <a:buChar char="▪"/>
            </a:pPr>
            <a:r>
              <a:rPr lang="en-US" sz="1800" dirty="0"/>
              <a:t>The account managers will have administrative rights to create, delete, or modify a user account depending on the conditions of which the account change should be done</a:t>
            </a:r>
            <a:endParaRPr sz="1800" dirty="0"/>
          </a:p>
          <a:p>
            <a:pPr marL="457200" lvl="0" indent="-306070" algn="l" rtl="0">
              <a:lnSpc>
                <a:spcPct val="200000"/>
              </a:lnSpc>
              <a:spcBef>
                <a:spcPts val="0"/>
              </a:spcBef>
              <a:spcAft>
                <a:spcPts val="0"/>
              </a:spcAft>
              <a:buSzPts val="1220"/>
              <a:buChar char="▪"/>
            </a:pPr>
            <a:r>
              <a:rPr lang="en-US" sz="1800" dirty="0"/>
              <a:t>Will maintain and review informational accounts two times every month, making sure that the accounts are used in a suitable way</a:t>
            </a:r>
            <a:endParaRPr sz="1800" dirty="0"/>
          </a:p>
          <a:p>
            <a:pPr marL="0" lvl="0" indent="0" algn="l" rtl="0">
              <a:lnSpc>
                <a:spcPct val="200000"/>
              </a:lnSpc>
              <a:spcBef>
                <a:spcPts val="600"/>
              </a:spcBef>
              <a:spcAft>
                <a:spcPts val="600"/>
              </a:spcAft>
              <a:buNone/>
            </a:pPr>
            <a:endParaRPr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9"/>
          <p:cNvSpPr txBox="1">
            <a:spLocks noGrp="1"/>
          </p:cNvSpPr>
          <p:nvPr>
            <p:ph type="title"/>
          </p:nvPr>
        </p:nvSpPr>
        <p:spPr>
          <a:xfrm>
            <a:off x="2611808" y="808056"/>
            <a:ext cx="7958400" cy="10773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ACCOUNT REVIEW DOCUMENT</a:t>
            </a:r>
            <a:endParaRPr/>
          </a:p>
        </p:txBody>
      </p:sp>
      <p:pic>
        <p:nvPicPr>
          <p:cNvPr id="159" name="Google Shape;159;p19"/>
          <p:cNvPicPr preferRelativeResize="0"/>
          <p:nvPr/>
        </p:nvPicPr>
        <p:blipFill>
          <a:blip r:embed="rId3">
            <a:alphaModFix/>
          </a:blip>
          <a:stretch>
            <a:fillRect/>
          </a:stretch>
        </p:blipFill>
        <p:spPr>
          <a:xfrm>
            <a:off x="1581400" y="2321600"/>
            <a:ext cx="9029199" cy="2690596"/>
          </a:xfrm>
          <a:prstGeom prst="rect">
            <a:avLst/>
          </a:prstGeom>
          <a:noFill/>
          <a:ln>
            <a:noFill/>
          </a:ln>
        </p:spPr>
      </p:pic>
      <p:sp>
        <p:nvSpPr>
          <p:cNvPr id="160" name="Google Shape;160;p19"/>
          <p:cNvSpPr/>
          <p:nvPr/>
        </p:nvSpPr>
        <p:spPr>
          <a:xfrm>
            <a:off x="2922675" y="2800775"/>
            <a:ext cx="1137900" cy="1544400"/>
          </a:xfrm>
          <a:prstGeom prst="ellipse">
            <a:avLst/>
          </a:prstGeom>
          <a:noFill/>
          <a:ln w="9525" cap="flat" cmpd="sng">
            <a:solidFill>
              <a:srgbClr val="D01F2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1" name="Google Shape;161;p19"/>
          <p:cNvPicPr preferRelativeResize="0"/>
          <p:nvPr/>
        </p:nvPicPr>
        <p:blipFill>
          <a:blip r:embed="rId4">
            <a:alphaModFix/>
          </a:blip>
          <a:stretch>
            <a:fillRect/>
          </a:stretch>
        </p:blipFill>
        <p:spPr>
          <a:xfrm>
            <a:off x="2472150" y="1768350"/>
            <a:ext cx="2038950" cy="341550"/>
          </a:xfrm>
          <a:prstGeom prst="rect">
            <a:avLst/>
          </a:prstGeom>
          <a:noFill/>
          <a:ln>
            <a:noFill/>
          </a:ln>
        </p:spPr>
      </p:pic>
      <p:pic>
        <p:nvPicPr>
          <p:cNvPr id="162" name="Google Shape;162;p19"/>
          <p:cNvPicPr preferRelativeResize="0"/>
          <p:nvPr/>
        </p:nvPicPr>
        <p:blipFill>
          <a:blip r:embed="rId5">
            <a:alphaModFix/>
          </a:blip>
          <a:stretch>
            <a:fillRect/>
          </a:stretch>
        </p:blipFill>
        <p:spPr>
          <a:xfrm>
            <a:off x="3891949" y="4595650"/>
            <a:ext cx="2414026" cy="2126399"/>
          </a:xfrm>
          <a:prstGeom prst="rect">
            <a:avLst/>
          </a:prstGeom>
          <a:noFill/>
          <a:ln>
            <a:noFill/>
          </a:ln>
        </p:spPr>
      </p:pic>
      <p:sp>
        <p:nvSpPr>
          <p:cNvPr id="163" name="Google Shape;163;p19"/>
          <p:cNvSpPr/>
          <p:nvPr/>
        </p:nvSpPr>
        <p:spPr>
          <a:xfrm>
            <a:off x="5086750" y="2841425"/>
            <a:ext cx="1137900" cy="1544400"/>
          </a:xfrm>
          <a:prstGeom prst="ellipse">
            <a:avLst/>
          </a:prstGeom>
          <a:noFill/>
          <a:ln w="9525" cap="flat" cmpd="sng">
            <a:solidFill>
              <a:srgbClr val="D01F2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4" name="Google Shape;164;p19"/>
          <p:cNvCxnSpPr>
            <a:stCxn id="160" idx="0"/>
            <a:endCxn id="161" idx="2"/>
          </p:cNvCxnSpPr>
          <p:nvPr/>
        </p:nvCxnSpPr>
        <p:spPr>
          <a:xfrm rot="10800000">
            <a:off x="3491625" y="2109875"/>
            <a:ext cx="0" cy="690900"/>
          </a:xfrm>
          <a:prstGeom prst="straightConnector1">
            <a:avLst/>
          </a:prstGeom>
          <a:noFill/>
          <a:ln w="9525" cap="flat" cmpd="sng">
            <a:solidFill>
              <a:srgbClr val="D01F2F"/>
            </a:solidFill>
            <a:prstDash val="solid"/>
            <a:round/>
            <a:headEnd type="none" w="med" len="med"/>
            <a:tailEnd type="triangle" w="med" len="med"/>
          </a:ln>
        </p:spPr>
      </p:cxnSp>
      <p:cxnSp>
        <p:nvCxnSpPr>
          <p:cNvPr id="165" name="Google Shape;165;p19"/>
          <p:cNvCxnSpPr>
            <a:stCxn id="163" idx="3"/>
            <a:endCxn id="162" idx="0"/>
          </p:cNvCxnSpPr>
          <p:nvPr/>
        </p:nvCxnSpPr>
        <p:spPr>
          <a:xfrm flipH="1">
            <a:off x="5098892" y="4159653"/>
            <a:ext cx="154500" cy="435900"/>
          </a:xfrm>
          <a:prstGeom prst="straightConnector1">
            <a:avLst/>
          </a:prstGeom>
          <a:noFill/>
          <a:ln w="9525" cap="flat" cmpd="sng">
            <a:solidFill>
              <a:srgbClr val="D01F2F"/>
            </a:solidFill>
            <a:prstDash val="solid"/>
            <a:round/>
            <a:headEnd type="none" w="med" len="med"/>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E4509-8998-4CF3-8AC1-9C2FC00B00EF}"/>
              </a:ext>
            </a:extLst>
          </p:cNvPr>
          <p:cNvSpPr>
            <a:spLocks noGrp="1"/>
          </p:cNvSpPr>
          <p:nvPr>
            <p:ph type="title"/>
          </p:nvPr>
        </p:nvSpPr>
        <p:spPr>
          <a:xfrm>
            <a:off x="1576638" y="3028408"/>
            <a:ext cx="7958331" cy="1077229"/>
          </a:xfrm>
        </p:spPr>
        <p:txBody>
          <a:bodyPr/>
          <a:lstStyle/>
          <a:p>
            <a:r>
              <a:rPr lang="en-US" dirty="0">
                <a:latin typeface="Arial"/>
                <a:ea typeface="Arial"/>
                <a:cs typeface="Arial"/>
                <a:sym typeface="Arial"/>
              </a:rPr>
              <a:t>AC-5 SEPARATION OF DUTIES</a:t>
            </a:r>
            <a:endParaRPr lang="en-US" dirty="0"/>
          </a:p>
        </p:txBody>
      </p:sp>
    </p:spTree>
    <p:extLst>
      <p:ext uri="{BB962C8B-B14F-4D97-AF65-F5344CB8AC3E}">
        <p14:creationId xmlns:p14="http://schemas.microsoft.com/office/powerpoint/2010/main" val="1469530625"/>
      </p:ext>
    </p:extLst>
  </p:cSld>
  <p:clrMapOvr>
    <a:masterClrMapping/>
  </p:clrMapOvr>
</p:sld>
</file>

<file path=ppt/theme/theme1.xml><?xml version="1.0" encoding="utf-8"?>
<a:theme xmlns:a="http://schemas.openxmlformats.org/drawingml/2006/main" name="Madison">
  <a:themeElements>
    <a:clrScheme name="Madison">
      <a:dk1>
        <a:srgbClr val="000000"/>
      </a:dk1>
      <a:lt1>
        <a:srgbClr val="FFFFFF"/>
      </a:lt1>
      <a:dk2>
        <a:srgbClr val="1F282E"/>
      </a:dk2>
      <a:lt2>
        <a:srgbClr val="C2F5FC"/>
      </a:lt2>
      <a:accent1>
        <a:srgbClr val="4091F3"/>
      </a:accent1>
      <a:accent2>
        <a:srgbClr val="8BBCF1"/>
      </a:accent2>
      <a:accent3>
        <a:srgbClr val="CB6A6A"/>
      </a:accent3>
      <a:accent4>
        <a:srgbClr val="C567AF"/>
      </a:accent4>
      <a:accent5>
        <a:srgbClr val="A684F9"/>
      </a:accent5>
      <a:accent6>
        <a:srgbClr val="A9ACEE"/>
      </a:accent6>
      <a:hlink>
        <a:srgbClr val="6D9CC5"/>
      </a:hlink>
      <a:folHlink>
        <a:srgbClr val="6D82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1251</TotalTime>
  <Words>1125</Words>
  <Application>Microsoft Office PowerPoint</Application>
  <PresentationFormat>Widescreen</PresentationFormat>
  <Paragraphs>121</Paragraphs>
  <Slides>63</Slides>
  <Notes>56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63</vt:i4>
      </vt:variant>
    </vt:vector>
  </HeadingPairs>
  <TitlesOfParts>
    <vt:vector size="69" baseType="lpstr">
      <vt:lpstr>Arial</vt:lpstr>
      <vt:lpstr>Verdana</vt:lpstr>
      <vt:lpstr>Georgia</vt:lpstr>
      <vt:lpstr>Noto Sans Symbols</vt:lpstr>
      <vt:lpstr>Palatino Linotype</vt:lpstr>
      <vt:lpstr>Madison</vt:lpstr>
      <vt:lpstr>    E-commerce Project  </vt:lpstr>
      <vt:lpstr>Team Members</vt:lpstr>
      <vt:lpstr>Creating the Database</vt:lpstr>
      <vt:lpstr>Access Controls</vt:lpstr>
      <vt:lpstr>AC-2 ACCOUNT MANAGEMENT </vt:lpstr>
      <vt:lpstr>AC-2 ACCOUNT MANAGEMENT </vt:lpstr>
      <vt:lpstr>ACCOUNT MANAGERS</vt:lpstr>
      <vt:lpstr>ACCOUNT REVIEW DOCUMENT</vt:lpstr>
      <vt:lpstr>AC-5 SEPARATION OF DUTIES</vt:lpstr>
      <vt:lpstr>AC-5 SEPARATION OF DUTIES</vt:lpstr>
      <vt:lpstr>USERS</vt:lpstr>
      <vt:lpstr>CREATING 5 USERS</vt:lpstr>
      <vt:lpstr>USER ADMIN </vt:lpstr>
      <vt:lpstr>SCHEMA PRIVILEGES</vt:lpstr>
      <vt:lpstr>ADMINISTRATIVE ROLES</vt:lpstr>
      <vt:lpstr>ACCOUNT LINKS</vt:lpstr>
      <vt:lpstr> User_1  : ACCOUNT LOGIN</vt:lpstr>
      <vt:lpstr>User_1 : SCHEMA PRIVILEGES  </vt:lpstr>
      <vt:lpstr>User_1 : ADMINISTRATIVE ROLES</vt:lpstr>
      <vt:lpstr>User_1 : ACCOUNT LINKS</vt:lpstr>
      <vt:lpstr>User_2 : ACCOUNT LOGIN</vt:lpstr>
      <vt:lpstr>User_2 : SCHEMA PRIVILEGES</vt:lpstr>
      <vt:lpstr>User_2 : ADMINISTRATIVE ROLES</vt:lpstr>
      <vt:lpstr>User_2 : ACCOUNT LINKS</vt:lpstr>
      <vt:lpstr>User_3 : ACCOUNT LOGIN </vt:lpstr>
      <vt:lpstr>User_3 : Account Limits</vt:lpstr>
      <vt:lpstr>User_3 : Administrative Roles</vt:lpstr>
      <vt:lpstr>User_3 : Schema Privileges</vt:lpstr>
      <vt:lpstr>User_4 : ACCOUNT LOGIN </vt:lpstr>
      <vt:lpstr>User_4 : ACCOUNT LIMITS</vt:lpstr>
      <vt:lpstr>User_4 : ADMINISTRATIVE ROLES</vt:lpstr>
      <vt:lpstr>User_4 : SCHEMA PRIVILEGES</vt:lpstr>
      <vt:lpstr>User_5 : ACCOUNT LOGIN </vt:lpstr>
      <vt:lpstr>User_5 : ACCOUNT LIMITS</vt:lpstr>
      <vt:lpstr>User_5 : ADMINISTRATIVE ROLES</vt:lpstr>
      <vt:lpstr>User_5 : SCEMA PRIVILEGES</vt:lpstr>
      <vt:lpstr>AC-8 SYSTEM USE NOTIFICATION</vt:lpstr>
      <vt:lpstr>AC-8 SYSTEM USE NOTIFICATION</vt:lpstr>
      <vt:lpstr>PowerPoint Presentation</vt:lpstr>
      <vt:lpstr>PowerPoint Presentation</vt:lpstr>
      <vt:lpstr>PowerPoint Presentation</vt:lpstr>
      <vt:lpstr>AC-7 UNSUCCESSFUL LOGON ATTEMPTS</vt:lpstr>
      <vt:lpstr>PowerPoint Presentation</vt:lpstr>
      <vt:lpstr>AT-4 SECURITY TRAINING RECORDS</vt:lpstr>
      <vt:lpstr>AT-4 SECURITY TRAINING RECORDS</vt:lpstr>
      <vt:lpstr>AT-4 SECURITY TRAINING RECORDS</vt:lpstr>
      <vt:lpstr>PowerPoint Presentation</vt:lpstr>
      <vt:lpstr>AU-8 TIME STAMPS</vt:lpstr>
      <vt:lpstr>AU-8 TIME STAMPS - Setting Global Time Zone</vt:lpstr>
      <vt:lpstr>PowerPoint Presentation</vt:lpstr>
      <vt:lpstr>CA-5 PLAN OF ACTION AND MILESTONES </vt:lpstr>
      <vt:lpstr> PROJECT CHARTER</vt:lpstr>
      <vt:lpstr>PROJECT SCHEDULE</vt:lpstr>
      <vt:lpstr>PROJECT MANAGEMENT PLAN (PMP)</vt:lpstr>
      <vt:lpstr>EARNED VALUE MANAGEMENT SYSTEM (EVMs)</vt:lpstr>
      <vt:lpstr>RISK MANAGEMENT LOG</vt:lpstr>
      <vt:lpstr>ENCRYPTING DATA AT REST USING GPG</vt:lpstr>
      <vt:lpstr>ENCRYPTING DATA AT REST USING GPG </vt:lpstr>
      <vt:lpstr>ENCRYPTING DATA AT REST USING GPG </vt:lpstr>
      <vt:lpstr>Files after Encrypting 4.sql file using gpg</vt:lpstr>
      <vt:lpstr>Keys Generated using gpg</vt:lpstr>
      <vt:lpstr>Questions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E-commerce Project  </dc:title>
  <cp:lastModifiedBy>Chanukah Wijeratne</cp:lastModifiedBy>
  <cp:revision>3</cp:revision>
  <dcterms:modified xsi:type="dcterms:W3CDTF">2021-11-29T17:31:06Z</dcterms:modified>
</cp:coreProperties>
</file>